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7" r:id="rId5"/>
    <p:sldId id="265" r:id="rId6"/>
    <p:sldId id="264" r:id="rId7"/>
    <p:sldId id="274" r:id="rId8"/>
    <p:sldId id="263" r:id="rId9"/>
    <p:sldId id="268" r:id="rId10"/>
    <p:sldId id="269" r:id="rId11"/>
    <p:sldId id="279" r:id="rId12"/>
    <p:sldId id="271" r:id="rId13"/>
    <p:sldId id="272" r:id="rId14"/>
    <p:sldId id="275" r:id="rId15"/>
    <p:sldId id="273" r:id="rId16"/>
    <p:sldId id="278" r:id="rId17"/>
    <p:sldId id="266" r:id="rId18"/>
    <p:sldId id="276" r:id="rId19"/>
    <p:sldId id="280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7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as Birkefeld" userId="f49533c6b87c8e88" providerId="LiveId" clId="{974F0A54-DD84-46B2-981B-0E359E12C61B}"/>
    <pc:docChg chg="undo custSel addSld delSld modSld sldOrd">
      <pc:chgData name="Elias Birkefeld" userId="f49533c6b87c8e88" providerId="LiveId" clId="{974F0A54-DD84-46B2-981B-0E359E12C61B}" dt="2023-03-02T19:14:15.548" v="682" actId="20577"/>
      <pc:docMkLst>
        <pc:docMk/>
      </pc:docMkLst>
      <pc:sldChg chg="addSp delSp modSp mod">
        <pc:chgData name="Elias Birkefeld" userId="f49533c6b87c8e88" providerId="LiveId" clId="{974F0A54-DD84-46B2-981B-0E359E12C61B}" dt="2023-01-14T09:49:08.957" v="461" actId="9405"/>
        <pc:sldMkLst>
          <pc:docMk/>
          <pc:sldMk cId="3140797393" sldId="258"/>
        </pc:sldMkLst>
        <pc:grpChg chg="add del mod">
          <ac:chgData name="Elias Birkefeld" userId="f49533c6b87c8e88" providerId="LiveId" clId="{974F0A54-DD84-46B2-981B-0E359E12C61B}" dt="2023-01-14T09:49:08.585" v="460"/>
          <ac:grpSpMkLst>
            <pc:docMk/>
            <pc:sldMk cId="3140797393" sldId="258"/>
            <ac:grpSpMk id="5" creationId="{1B7FD0FF-66F1-3554-E793-7F7AB75E466B}"/>
          </ac:grpSpMkLst>
        </pc:grpChg>
        <pc:grpChg chg="mod">
          <ac:chgData name="Elias Birkefeld" userId="f49533c6b87c8e88" providerId="LiveId" clId="{974F0A54-DD84-46B2-981B-0E359E12C61B}" dt="2023-01-14T09:49:08.363" v="458"/>
          <ac:grpSpMkLst>
            <pc:docMk/>
            <pc:sldMk cId="3140797393" sldId="258"/>
            <ac:grpSpMk id="7" creationId="{B1D4A6B1-7B4E-0D03-A1DA-95E2A0B442D3}"/>
          </ac:grpSpMkLst>
        </pc:grpChg>
        <pc:inkChg chg="add del mod">
          <ac:chgData name="Elias Birkefeld" userId="f49533c6b87c8e88" providerId="LiveId" clId="{974F0A54-DD84-46B2-981B-0E359E12C61B}" dt="2023-01-14T09:49:08.957" v="461" actId="9405"/>
          <ac:inkMkLst>
            <pc:docMk/>
            <pc:sldMk cId="3140797393" sldId="258"/>
            <ac:inkMk id="3" creationId="{69219391-B367-6C0A-3CBC-67C28C90C13F}"/>
          </ac:inkMkLst>
        </pc:inkChg>
        <pc:inkChg chg="add del mod">
          <ac:chgData name="Elias Birkefeld" userId="f49533c6b87c8e88" providerId="LiveId" clId="{974F0A54-DD84-46B2-981B-0E359E12C61B}" dt="2023-01-14T09:49:08.585" v="460"/>
          <ac:inkMkLst>
            <pc:docMk/>
            <pc:sldMk cId="3140797393" sldId="258"/>
            <ac:inkMk id="4" creationId="{39AB4C9D-EF3F-6D3F-AA03-45C6B65A377A}"/>
          </ac:inkMkLst>
        </pc:inkChg>
        <pc:inkChg chg="add del mod">
          <ac:chgData name="Elias Birkefeld" userId="f49533c6b87c8e88" providerId="LiveId" clId="{974F0A54-DD84-46B2-981B-0E359E12C61B}" dt="2023-01-14T09:49:08.363" v="458"/>
          <ac:inkMkLst>
            <pc:docMk/>
            <pc:sldMk cId="3140797393" sldId="258"/>
            <ac:inkMk id="6" creationId="{D2A43FB3-9540-0AD8-E7CF-8CD5D4DB4B4F}"/>
          </ac:inkMkLst>
        </pc:inkChg>
      </pc:sldChg>
      <pc:sldChg chg="modSp mod">
        <pc:chgData name="Elias Birkefeld" userId="f49533c6b87c8e88" providerId="LiveId" clId="{974F0A54-DD84-46B2-981B-0E359E12C61B}" dt="2023-01-14T09:45:33.956" v="451" actId="20577"/>
        <pc:sldMkLst>
          <pc:docMk/>
          <pc:sldMk cId="2561197577" sldId="266"/>
        </pc:sldMkLst>
        <pc:spChg chg="mod">
          <ac:chgData name="Elias Birkefeld" userId="f49533c6b87c8e88" providerId="LiveId" clId="{974F0A54-DD84-46B2-981B-0E359E12C61B}" dt="2023-01-14T09:41:28.169" v="14" actId="20577"/>
          <ac:spMkLst>
            <pc:docMk/>
            <pc:sldMk cId="2561197577" sldId="266"/>
            <ac:spMk id="2" creationId="{946D0BBC-D0F4-5047-2BFC-FB9F42003B0F}"/>
          </ac:spMkLst>
        </pc:spChg>
        <pc:spChg chg="mod">
          <ac:chgData name="Elias Birkefeld" userId="f49533c6b87c8e88" providerId="LiveId" clId="{974F0A54-DD84-46B2-981B-0E359E12C61B}" dt="2023-01-14T09:45:33.956" v="451" actId="20577"/>
          <ac:spMkLst>
            <pc:docMk/>
            <pc:sldMk cId="2561197577" sldId="266"/>
            <ac:spMk id="3" creationId="{3D4360A3-E36E-8AFB-6820-64F5C7D623B0}"/>
          </ac:spMkLst>
        </pc:spChg>
      </pc:sldChg>
      <pc:sldChg chg="del">
        <pc:chgData name="Elias Birkefeld" userId="f49533c6b87c8e88" providerId="LiveId" clId="{974F0A54-DD84-46B2-981B-0E359E12C61B}" dt="2023-01-14T09:52:16.942" v="462" actId="47"/>
        <pc:sldMkLst>
          <pc:docMk/>
          <pc:sldMk cId="4269770078" sldId="267"/>
        </pc:sldMkLst>
      </pc:sldChg>
      <pc:sldChg chg="addSp modSp add mod ord">
        <pc:chgData name="Elias Birkefeld" userId="f49533c6b87c8e88" providerId="LiveId" clId="{974F0A54-DD84-46B2-981B-0E359E12C61B}" dt="2023-01-14T11:34:59.755" v="588" actId="20577"/>
        <pc:sldMkLst>
          <pc:docMk/>
          <pc:sldMk cId="3883524455" sldId="276"/>
        </pc:sldMkLst>
        <pc:spChg chg="mod">
          <ac:chgData name="Elias Birkefeld" userId="f49533c6b87c8e88" providerId="LiveId" clId="{974F0A54-DD84-46B2-981B-0E359E12C61B}" dt="2023-01-14T11:23:32.985" v="500" actId="20577"/>
          <ac:spMkLst>
            <pc:docMk/>
            <pc:sldMk cId="3883524455" sldId="276"/>
            <ac:spMk id="2" creationId="{946D0BBC-D0F4-5047-2BFC-FB9F42003B0F}"/>
          </ac:spMkLst>
        </pc:spChg>
        <pc:spChg chg="add mod">
          <ac:chgData name="Elias Birkefeld" userId="f49533c6b87c8e88" providerId="LiveId" clId="{974F0A54-DD84-46B2-981B-0E359E12C61B}" dt="2023-01-14T11:34:59.755" v="588" actId="20577"/>
          <ac:spMkLst>
            <pc:docMk/>
            <pc:sldMk cId="3883524455" sldId="276"/>
            <ac:spMk id="4" creationId="{9063AD75-7E7D-7B60-D0E9-47777DDF050B}"/>
          </ac:spMkLst>
        </pc:spChg>
      </pc:sldChg>
      <pc:sldChg chg="modSp new mod">
        <pc:chgData name="Elias Birkefeld" userId="f49533c6b87c8e88" providerId="LiveId" clId="{974F0A54-DD84-46B2-981B-0E359E12C61B}" dt="2023-03-02T19:14:15.548" v="682" actId="20577"/>
        <pc:sldMkLst>
          <pc:docMk/>
          <pc:sldMk cId="468121736" sldId="280"/>
        </pc:sldMkLst>
        <pc:spChg chg="mod">
          <ac:chgData name="Elias Birkefeld" userId="f49533c6b87c8e88" providerId="LiveId" clId="{974F0A54-DD84-46B2-981B-0E359E12C61B}" dt="2023-03-02T19:13:14.561" v="601" actId="20577"/>
          <ac:spMkLst>
            <pc:docMk/>
            <pc:sldMk cId="468121736" sldId="280"/>
            <ac:spMk id="2" creationId="{B6FB3E65-5C1F-829A-7757-A3F2F315DAB5}"/>
          </ac:spMkLst>
        </pc:spChg>
        <pc:spChg chg="mod">
          <ac:chgData name="Elias Birkefeld" userId="f49533c6b87c8e88" providerId="LiveId" clId="{974F0A54-DD84-46B2-981B-0E359E12C61B}" dt="2023-03-02T19:14:15.548" v="682" actId="20577"/>
          <ac:spMkLst>
            <pc:docMk/>
            <pc:sldMk cId="468121736" sldId="280"/>
            <ac:spMk id="3" creationId="{A5585407-1302-0966-3D58-DFB561C23942}"/>
          </ac:spMkLst>
        </pc:spChg>
      </pc:sldChg>
    </pc:docChg>
  </pc:docChgLst>
  <pc:docChgLst>
    <pc:chgData name="Elias Birkefeld" userId="f49533c6b87c8e88" providerId="LiveId" clId="{E53D286A-2121-4D37-A2CB-3740287087FB}"/>
    <pc:docChg chg="undo custSel addSld delSld modSld sldOrd modMainMaster">
      <pc:chgData name="Elias Birkefeld" userId="f49533c6b87c8e88" providerId="LiveId" clId="{E53D286A-2121-4D37-A2CB-3740287087FB}" dt="2023-01-14T02:36:40.797" v="4197" actId="1076"/>
      <pc:docMkLst>
        <pc:docMk/>
      </pc:docMkLst>
      <pc:sldChg chg="addSp delSp modSp mod setBg delDesignElem">
        <pc:chgData name="Elias Birkefeld" userId="f49533c6b87c8e88" providerId="LiveId" clId="{E53D286A-2121-4D37-A2CB-3740287087FB}" dt="2023-01-14T01:57:54.249" v="3845" actId="207"/>
        <pc:sldMkLst>
          <pc:docMk/>
          <pc:sldMk cId="729265859" sldId="256"/>
        </pc:sldMkLst>
        <pc:spChg chg="mod">
          <ac:chgData name="Elias Birkefeld" userId="f49533c6b87c8e88" providerId="LiveId" clId="{E53D286A-2121-4D37-A2CB-3740287087FB}" dt="2023-01-14T01:57:54.249" v="3845" actId="207"/>
          <ac:spMkLst>
            <pc:docMk/>
            <pc:sldMk cId="729265859" sldId="256"/>
            <ac:spMk id="3" creationId="{F98EF1B7-0CAF-93BF-1B4E-CA812EBFDE0C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729265859" sldId="256"/>
            <ac:spMk id="8" creationId="{C3896A03-3945-419A-B66B-4EE266EDD152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729265859" sldId="256"/>
            <ac:spMk id="10" creationId="{B34F5AD2-EDBD-4BBD-A55C-EAFFD0C7097A}"/>
          </ac:spMkLst>
        </pc:spChg>
        <pc:picChg chg="add del mod">
          <ac:chgData name="Elias Birkefeld" userId="f49533c6b87c8e88" providerId="LiveId" clId="{E53D286A-2121-4D37-A2CB-3740287087FB}" dt="2023-01-14T00:02:44.017" v="1525" actId="478"/>
          <ac:picMkLst>
            <pc:docMk/>
            <pc:sldMk cId="729265859" sldId="256"/>
            <ac:picMk id="5" creationId="{341AC821-D1B8-F048-6B93-72E6D606A748}"/>
          </ac:picMkLst>
        </pc:picChg>
        <pc:picChg chg="add del mod">
          <ac:chgData name="Elias Birkefeld" userId="f49533c6b87c8e88" providerId="LiveId" clId="{E53D286A-2121-4D37-A2CB-3740287087FB}" dt="2023-01-13T22:05:01.280" v="250" actId="478"/>
          <ac:picMkLst>
            <pc:docMk/>
            <pc:sldMk cId="729265859" sldId="256"/>
            <ac:picMk id="7" creationId="{C4AD9983-8D8F-6B74-28DA-CD2652702262}"/>
          </ac:picMkLst>
        </pc:picChg>
      </pc:sldChg>
      <pc:sldChg chg="addSp delSp modSp mod setBg delDesignElem">
        <pc:chgData name="Elias Birkefeld" userId="f49533c6b87c8e88" providerId="LiveId" clId="{E53D286A-2121-4D37-A2CB-3740287087FB}" dt="2023-01-14T00:04:29.160" v="1543" actId="2711"/>
        <pc:sldMkLst>
          <pc:docMk/>
          <pc:sldMk cId="3140797393" sldId="258"/>
        </pc:sldMkLst>
        <pc:spChg chg="mod">
          <ac:chgData name="Elias Birkefeld" userId="f49533c6b87c8e88" providerId="LiveId" clId="{E53D286A-2121-4D37-A2CB-3740287087FB}" dt="2023-01-14T00:04:29.160" v="1543" actId="2711"/>
          <ac:spMkLst>
            <pc:docMk/>
            <pc:sldMk cId="3140797393" sldId="258"/>
            <ac:spMk id="2" creationId="{946D0BBC-D0F4-5047-2BFC-FB9F42003B0F}"/>
          </ac:spMkLst>
        </pc:spChg>
        <pc:spChg chg="del">
          <ac:chgData name="Elias Birkefeld" userId="f49533c6b87c8e88" providerId="LiveId" clId="{E53D286A-2121-4D37-A2CB-3740287087FB}" dt="2023-01-13T22:40:20.546" v="277" actId="478"/>
          <ac:spMkLst>
            <pc:docMk/>
            <pc:sldMk cId="3140797393" sldId="258"/>
            <ac:spMk id="3" creationId="{3D4360A3-E36E-8AFB-6820-64F5C7D623B0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3140797393" sldId="258"/>
            <ac:spMk id="8" creationId="{70DFC902-7D23-471A-B557-B6B6917D7A0D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3140797393" sldId="258"/>
            <ac:spMk id="10" creationId="{A55D5633-D557-4DCA-982C-FF36EB7A1C00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3140797393" sldId="258"/>
            <ac:spMk id="12" creationId="{450D3AD2-FA80-415F-A9CE-54D884561CD7}"/>
          </ac:spMkLst>
        </pc:spChg>
        <pc:spChg chg="add mod">
          <ac:chgData name="Elias Birkefeld" userId="f49533c6b87c8e88" providerId="LiveId" clId="{E53D286A-2121-4D37-A2CB-3740287087FB}" dt="2023-01-13T22:49:01.017" v="342" actId="208"/>
          <ac:spMkLst>
            <pc:docMk/>
            <pc:sldMk cId="3140797393" sldId="258"/>
            <ac:spMk id="16" creationId="{F0D4C528-3C46-D189-E91E-2E8C223ACEA2}"/>
          </ac:spMkLst>
        </pc:spChg>
        <pc:spChg chg="add mod">
          <ac:chgData name="Elias Birkefeld" userId="f49533c6b87c8e88" providerId="LiveId" clId="{E53D286A-2121-4D37-A2CB-3740287087FB}" dt="2023-01-13T22:49:08.674" v="343" actId="208"/>
          <ac:spMkLst>
            <pc:docMk/>
            <pc:sldMk cId="3140797393" sldId="258"/>
            <ac:spMk id="17" creationId="{9E8DBF1E-CCF8-0EF3-EFE1-33E3C201BD18}"/>
          </ac:spMkLst>
        </pc:spChg>
        <pc:spChg chg="add mod">
          <ac:chgData name="Elias Birkefeld" userId="f49533c6b87c8e88" providerId="LiveId" clId="{E53D286A-2121-4D37-A2CB-3740287087FB}" dt="2023-01-13T22:48:34.069" v="337" actId="1076"/>
          <ac:spMkLst>
            <pc:docMk/>
            <pc:sldMk cId="3140797393" sldId="258"/>
            <ac:spMk id="18" creationId="{757EF8E1-5CAA-1C30-6D74-2272EA0FBD69}"/>
          </ac:spMkLst>
        </pc:spChg>
        <pc:spChg chg="add mod">
          <ac:chgData name="Elias Birkefeld" userId="f49533c6b87c8e88" providerId="LiveId" clId="{E53D286A-2121-4D37-A2CB-3740287087FB}" dt="2023-01-13T22:48:50.681" v="339" actId="14100"/>
          <ac:spMkLst>
            <pc:docMk/>
            <pc:sldMk cId="3140797393" sldId="258"/>
            <ac:spMk id="19" creationId="{837C3734-2FCD-8D7A-415F-4AE0097B7976}"/>
          </ac:spMkLst>
        </pc:spChg>
        <pc:spChg chg="add del mod">
          <ac:chgData name="Elias Birkefeld" userId="f49533c6b87c8e88" providerId="LiveId" clId="{E53D286A-2121-4D37-A2CB-3740287087FB}" dt="2023-01-13T22:49:48.714" v="345" actId="767"/>
          <ac:spMkLst>
            <pc:docMk/>
            <pc:sldMk cId="3140797393" sldId="258"/>
            <ac:spMk id="20" creationId="{A9C74C33-1C83-2A82-CB7B-9E9E6BEEE0D3}"/>
          </ac:spMkLst>
        </pc:spChg>
        <pc:spChg chg="add mod ord">
          <ac:chgData name="Elias Birkefeld" userId="f49533c6b87c8e88" providerId="LiveId" clId="{E53D286A-2121-4D37-A2CB-3740287087FB}" dt="2023-01-13T22:50:24.762" v="360" actId="166"/>
          <ac:spMkLst>
            <pc:docMk/>
            <pc:sldMk cId="3140797393" sldId="258"/>
            <ac:spMk id="21" creationId="{B38F15EF-3E50-23F3-292B-2E8EDC6060E9}"/>
          </ac:spMkLst>
        </pc:spChg>
        <pc:spChg chg="add mod">
          <ac:chgData name="Elias Birkefeld" userId="f49533c6b87c8e88" providerId="LiveId" clId="{E53D286A-2121-4D37-A2CB-3740287087FB}" dt="2023-01-13T22:50:33.281" v="363" actId="14100"/>
          <ac:spMkLst>
            <pc:docMk/>
            <pc:sldMk cId="3140797393" sldId="258"/>
            <ac:spMk id="22" creationId="{979124B7-E675-40A8-F971-C8820DF28822}"/>
          </ac:spMkLst>
        </pc:spChg>
        <pc:spChg chg="add mod">
          <ac:chgData name="Elias Birkefeld" userId="f49533c6b87c8e88" providerId="LiveId" clId="{E53D286A-2121-4D37-A2CB-3740287087FB}" dt="2023-01-13T22:51:10.640" v="382" actId="14100"/>
          <ac:spMkLst>
            <pc:docMk/>
            <pc:sldMk cId="3140797393" sldId="258"/>
            <ac:spMk id="23" creationId="{EA675771-B5C2-B34F-1E49-768EB09B22AE}"/>
          </ac:spMkLst>
        </pc:spChg>
        <pc:spChg chg="add mod">
          <ac:chgData name="Elias Birkefeld" userId="f49533c6b87c8e88" providerId="LiveId" clId="{E53D286A-2121-4D37-A2CB-3740287087FB}" dt="2023-01-13T22:51:16.997" v="384" actId="1076"/>
          <ac:spMkLst>
            <pc:docMk/>
            <pc:sldMk cId="3140797393" sldId="258"/>
            <ac:spMk id="24" creationId="{CF1D3ED9-8B28-AED3-9F34-986F1097653B}"/>
          </ac:spMkLst>
        </pc:spChg>
        <pc:spChg chg="add mod">
          <ac:chgData name="Elias Birkefeld" userId="f49533c6b87c8e88" providerId="LiveId" clId="{E53D286A-2121-4D37-A2CB-3740287087FB}" dt="2023-01-13T22:50:45.034" v="368" actId="14100"/>
          <ac:spMkLst>
            <pc:docMk/>
            <pc:sldMk cId="3140797393" sldId="258"/>
            <ac:spMk id="25" creationId="{4147BAAE-C562-43BA-873F-53549AB15003}"/>
          </ac:spMkLst>
        </pc:spChg>
        <pc:spChg chg="add mod">
          <ac:chgData name="Elias Birkefeld" userId="f49533c6b87c8e88" providerId="LiveId" clId="{E53D286A-2121-4D37-A2CB-3740287087FB}" dt="2023-01-13T22:51:39.728" v="397" actId="1076"/>
          <ac:spMkLst>
            <pc:docMk/>
            <pc:sldMk cId="3140797393" sldId="258"/>
            <ac:spMk id="26" creationId="{38081A9F-3A35-F194-4915-BBD0F50957D7}"/>
          </ac:spMkLst>
        </pc:spChg>
        <pc:picChg chg="add del mod">
          <ac:chgData name="Elias Birkefeld" userId="f49533c6b87c8e88" providerId="LiveId" clId="{E53D286A-2121-4D37-A2CB-3740287087FB}" dt="2023-01-13T22:40:15.206" v="276" actId="478"/>
          <ac:picMkLst>
            <pc:docMk/>
            <pc:sldMk cId="3140797393" sldId="258"/>
            <ac:picMk id="4" creationId="{6CECCB9F-FCAF-95A0-5866-3D29582313E6}"/>
          </ac:picMkLst>
        </pc:picChg>
        <pc:picChg chg="add del mod">
          <ac:chgData name="Elias Birkefeld" userId="f49533c6b87c8e88" providerId="LiveId" clId="{E53D286A-2121-4D37-A2CB-3740287087FB}" dt="2023-01-13T22:41:58.597" v="282" actId="478"/>
          <ac:picMkLst>
            <pc:docMk/>
            <pc:sldMk cId="3140797393" sldId="258"/>
            <ac:picMk id="6" creationId="{563135DD-4BFD-9FAB-3014-156B1E725BB1}"/>
          </ac:picMkLst>
        </pc:picChg>
        <pc:picChg chg="add mod">
          <ac:chgData name="Elias Birkefeld" userId="f49533c6b87c8e88" providerId="LiveId" clId="{E53D286A-2121-4D37-A2CB-3740287087FB}" dt="2023-01-13T22:47:30.270" v="309" actId="1076"/>
          <ac:picMkLst>
            <pc:docMk/>
            <pc:sldMk cId="3140797393" sldId="258"/>
            <ac:picMk id="9" creationId="{F6455C0E-3B60-4CA8-BA65-0C47A2019824}"/>
          </ac:picMkLst>
        </pc:picChg>
        <pc:picChg chg="add mod">
          <ac:chgData name="Elias Birkefeld" userId="f49533c6b87c8e88" providerId="LiveId" clId="{E53D286A-2121-4D37-A2CB-3740287087FB}" dt="2023-01-13T22:47:10.538" v="305" actId="14100"/>
          <ac:picMkLst>
            <pc:docMk/>
            <pc:sldMk cId="3140797393" sldId="258"/>
            <ac:picMk id="13" creationId="{980DF755-8853-F6BC-DAF8-36B9C81E7129}"/>
          </ac:picMkLst>
        </pc:picChg>
        <pc:picChg chg="add mod">
          <ac:chgData name="Elias Birkefeld" userId="f49533c6b87c8e88" providerId="LiveId" clId="{E53D286A-2121-4D37-A2CB-3740287087FB}" dt="2023-01-13T22:47:24.589" v="308" actId="14100"/>
          <ac:picMkLst>
            <pc:docMk/>
            <pc:sldMk cId="3140797393" sldId="258"/>
            <ac:picMk id="15" creationId="{AEF53188-E92A-3498-A10C-4823D2DF610F}"/>
          </ac:picMkLst>
        </pc:picChg>
      </pc:sldChg>
      <pc:sldChg chg="modSp del setBg">
        <pc:chgData name="Elias Birkefeld" userId="f49533c6b87c8e88" providerId="LiveId" clId="{E53D286A-2121-4D37-A2CB-3740287087FB}" dt="2023-01-14T01:53:23.269" v="3812" actId="47"/>
        <pc:sldMkLst>
          <pc:docMk/>
          <pc:sldMk cId="1790695870" sldId="259"/>
        </pc:sldMkLst>
        <pc:spChg chg="mod">
          <ac:chgData name="Elias Birkefeld" userId="f49533c6b87c8e88" providerId="LiveId" clId="{E53D286A-2121-4D37-A2CB-3740287087FB}" dt="2023-01-13T21:52:15.094" v="131"/>
          <ac:spMkLst>
            <pc:docMk/>
            <pc:sldMk cId="1790695870" sldId="259"/>
            <ac:spMk id="2" creationId="{6CC5505F-6284-D20F-91A4-516218ABDFD1}"/>
          </ac:spMkLst>
        </pc:spChg>
        <pc:spChg chg="mod">
          <ac:chgData name="Elias Birkefeld" userId="f49533c6b87c8e88" providerId="LiveId" clId="{E53D286A-2121-4D37-A2CB-3740287087FB}" dt="2023-01-13T21:52:15.094" v="131"/>
          <ac:spMkLst>
            <pc:docMk/>
            <pc:sldMk cId="1790695870" sldId="259"/>
            <ac:spMk id="3" creationId="{F98EF1B7-0CAF-93BF-1B4E-CA812EBFDE0C}"/>
          </ac:spMkLst>
        </pc:spChg>
      </pc:sldChg>
      <pc:sldChg chg="addSp delSp modSp mod setBg delDesignElem">
        <pc:chgData name="Elias Birkefeld" userId="f49533c6b87c8e88" providerId="LiveId" clId="{E53D286A-2121-4D37-A2CB-3740287087FB}" dt="2023-01-14T00:04:25.227" v="1542" actId="2711"/>
        <pc:sldMkLst>
          <pc:docMk/>
          <pc:sldMk cId="2558701056" sldId="260"/>
        </pc:sldMkLst>
        <pc:spChg chg="mod">
          <ac:chgData name="Elias Birkefeld" userId="f49533c6b87c8e88" providerId="LiveId" clId="{E53D286A-2121-4D37-A2CB-3740287087FB}" dt="2023-01-14T00:04:25.227" v="1542" actId="2711"/>
          <ac:spMkLst>
            <pc:docMk/>
            <pc:sldMk cId="2558701056" sldId="260"/>
            <ac:spMk id="2" creationId="{946D0BBC-D0F4-5047-2BFC-FB9F42003B0F}"/>
          </ac:spMkLst>
        </pc:spChg>
        <pc:spChg chg="add del mod">
          <ac:chgData name="Elias Birkefeld" userId="f49533c6b87c8e88" providerId="LiveId" clId="{E53D286A-2121-4D37-A2CB-3740287087FB}" dt="2023-01-13T23:59:59.636" v="1419" actId="478"/>
          <ac:spMkLst>
            <pc:docMk/>
            <pc:sldMk cId="2558701056" sldId="260"/>
            <ac:spMk id="3" creationId="{3D4360A3-E36E-8AFB-6820-64F5C7D623B0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2558701056" sldId="260"/>
            <ac:spMk id="8" creationId="{70DFC902-7D23-471A-B557-B6B6917D7A0D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2558701056" sldId="260"/>
            <ac:spMk id="10" creationId="{A55D5633-D557-4DCA-982C-FF36EB7A1C00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2558701056" sldId="260"/>
            <ac:spMk id="12" creationId="{450D3AD2-FA80-415F-A9CE-54D884561CD7}"/>
          </ac:spMkLst>
        </pc:spChg>
        <pc:spChg chg="add mod">
          <ac:chgData name="Elias Birkefeld" userId="f49533c6b87c8e88" providerId="LiveId" clId="{E53D286A-2121-4D37-A2CB-3740287087FB}" dt="2023-01-13T23:20:00.443" v="693" actId="14100"/>
          <ac:spMkLst>
            <pc:docMk/>
            <pc:sldMk cId="2558701056" sldId="260"/>
            <ac:spMk id="18" creationId="{0334289D-18CA-AC50-F377-72BFD6DE72D0}"/>
          </ac:spMkLst>
        </pc:spChg>
        <pc:spChg chg="add mod ord">
          <ac:chgData name="Elias Birkefeld" userId="f49533c6b87c8e88" providerId="LiveId" clId="{E53D286A-2121-4D37-A2CB-3740287087FB}" dt="2023-01-13T23:25:20.786" v="744" actId="14100"/>
          <ac:spMkLst>
            <pc:docMk/>
            <pc:sldMk cId="2558701056" sldId="260"/>
            <ac:spMk id="19" creationId="{7EC4A596-ED82-7ED5-9865-A203873F12B8}"/>
          </ac:spMkLst>
        </pc:spChg>
        <pc:spChg chg="add mod">
          <ac:chgData name="Elias Birkefeld" userId="f49533c6b87c8e88" providerId="LiveId" clId="{E53D286A-2121-4D37-A2CB-3740287087FB}" dt="2023-01-13T23:23:40.265" v="733" actId="571"/>
          <ac:spMkLst>
            <pc:docMk/>
            <pc:sldMk cId="2558701056" sldId="260"/>
            <ac:spMk id="20" creationId="{453C60B9-222D-0B45-1F41-BB58DBB0417A}"/>
          </ac:spMkLst>
        </pc:spChg>
        <pc:spChg chg="add mod ord">
          <ac:chgData name="Elias Birkefeld" userId="f49533c6b87c8e88" providerId="LiveId" clId="{E53D286A-2121-4D37-A2CB-3740287087FB}" dt="2023-01-13T23:25:49.300" v="755" actId="1076"/>
          <ac:spMkLst>
            <pc:docMk/>
            <pc:sldMk cId="2558701056" sldId="260"/>
            <ac:spMk id="21" creationId="{4A2285DC-26A7-48BF-A68C-6F48AC660779}"/>
          </ac:spMkLst>
        </pc:spChg>
        <pc:spChg chg="add mod">
          <ac:chgData name="Elias Birkefeld" userId="f49533c6b87c8e88" providerId="LiveId" clId="{E53D286A-2121-4D37-A2CB-3740287087FB}" dt="2023-01-13T23:38:24.376" v="1003" actId="1076"/>
          <ac:spMkLst>
            <pc:docMk/>
            <pc:sldMk cId="2558701056" sldId="260"/>
            <ac:spMk id="28" creationId="{2E1B6F5C-48E7-2FF8-D559-9B37954B0C6B}"/>
          </ac:spMkLst>
        </pc:spChg>
        <pc:spChg chg="add del mod">
          <ac:chgData name="Elias Birkefeld" userId="f49533c6b87c8e88" providerId="LiveId" clId="{E53D286A-2121-4D37-A2CB-3740287087FB}" dt="2023-01-13T23:59:59.636" v="1419" actId="478"/>
          <ac:spMkLst>
            <pc:docMk/>
            <pc:sldMk cId="2558701056" sldId="260"/>
            <ac:spMk id="30" creationId="{622F72E5-079F-6527-54CE-9ADA59C9750F}"/>
          </ac:spMkLst>
        </pc:spChg>
        <pc:picChg chg="add del mod">
          <ac:chgData name="Elias Birkefeld" userId="f49533c6b87c8e88" providerId="LiveId" clId="{E53D286A-2121-4D37-A2CB-3740287087FB}" dt="2023-01-13T22:52:38.215" v="422" actId="478"/>
          <ac:picMkLst>
            <pc:docMk/>
            <pc:sldMk cId="2558701056" sldId="260"/>
            <ac:picMk id="4" creationId="{3421DBA0-9CA5-0AFD-E95A-62B26D643691}"/>
          </ac:picMkLst>
        </pc:picChg>
        <pc:picChg chg="add mod">
          <ac:chgData name="Elias Birkefeld" userId="f49533c6b87c8e88" providerId="LiveId" clId="{E53D286A-2121-4D37-A2CB-3740287087FB}" dt="2023-01-13T22:57:40.058" v="492" actId="1076"/>
          <ac:picMkLst>
            <pc:docMk/>
            <pc:sldMk cId="2558701056" sldId="260"/>
            <ac:picMk id="5" creationId="{659C207E-E365-2EC7-6D35-1AAD836683E4}"/>
          </ac:picMkLst>
        </pc:picChg>
        <pc:picChg chg="add del mod">
          <ac:chgData name="Elias Birkefeld" userId="f49533c6b87c8e88" providerId="LiveId" clId="{E53D286A-2121-4D37-A2CB-3740287087FB}" dt="2023-01-13T22:55:12.061" v="466" actId="478"/>
          <ac:picMkLst>
            <pc:docMk/>
            <pc:sldMk cId="2558701056" sldId="260"/>
            <ac:picMk id="7" creationId="{A61B50DB-5713-D711-CDEA-9487A4CACFED}"/>
          </ac:picMkLst>
        </pc:picChg>
        <pc:picChg chg="add mod">
          <ac:chgData name="Elias Birkefeld" userId="f49533c6b87c8e88" providerId="LiveId" clId="{E53D286A-2121-4D37-A2CB-3740287087FB}" dt="2023-01-13T23:20:01.783" v="694" actId="1076"/>
          <ac:picMkLst>
            <pc:docMk/>
            <pc:sldMk cId="2558701056" sldId="260"/>
            <ac:picMk id="11" creationId="{7EFB7D92-3BBC-6F7C-B5A6-91A09AE4180E}"/>
          </ac:picMkLst>
        </pc:picChg>
        <pc:picChg chg="add del mod">
          <ac:chgData name="Elias Birkefeld" userId="f49533c6b87c8e88" providerId="LiveId" clId="{E53D286A-2121-4D37-A2CB-3740287087FB}" dt="2023-01-13T23:33:32.262" v="986" actId="478"/>
          <ac:picMkLst>
            <pc:docMk/>
            <pc:sldMk cId="2558701056" sldId="260"/>
            <ac:picMk id="23" creationId="{A188EFCE-2AEB-117B-97D5-A74B8205BBF1}"/>
          </ac:picMkLst>
        </pc:picChg>
        <pc:picChg chg="add del">
          <ac:chgData name="Elias Birkefeld" userId="f49533c6b87c8e88" providerId="LiveId" clId="{E53D286A-2121-4D37-A2CB-3740287087FB}" dt="2023-01-13T23:33:48.869" v="988" actId="478"/>
          <ac:picMkLst>
            <pc:docMk/>
            <pc:sldMk cId="2558701056" sldId="260"/>
            <ac:picMk id="25" creationId="{B044F5EE-7E09-ED70-9A8D-A9B8A6041F14}"/>
          </ac:picMkLst>
        </pc:picChg>
        <pc:picChg chg="add mod">
          <ac:chgData name="Elias Birkefeld" userId="f49533c6b87c8e88" providerId="LiveId" clId="{E53D286A-2121-4D37-A2CB-3740287087FB}" dt="2023-01-13T23:37:15.432" v="993" actId="1076"/>
          <ac:picMkLst>
            <pc:docMk/>
            <pc:sldMk cId="2558701056" sldId="260"/>
            <ac:picMk id="27" creationId="{CA520018-B152-51D6-EA3E-5B736B2D3FDC}"/>
          </ac:picMkLst>
        </pc:picChg>
        <pc:cxnChg chg="add del mod">
          <ac:chgData name="Elias Birkefeld" userId="f49533c6b87c8e88" providerId="LiveId" clId="{E53D286A-2121-4D37-A2CB-3740287087FB}" dt="2023-01-13T22:56:51.733" v="481" actId="478"/>
          <ac:cxnSpMkLst>
            <pc:docMk/>
            <pc:sldMk cId="2558701056" sldId="260"/>
            <ac:cxnSpMk id="14" creationId="{37442C19-3A6F-CB2B-10F7-A29E8D62C828}"/>
          </ac:cxnSpMkLst>
        </pc:cxnChg>
      </pc:sldChg>
      <pc:sldChg chg="addSp delSp modSp del mod setBg delDesignElem">
        <pc:chgData name="Elias Birkefeld" userId="f49533c6b87c8e88" providerId="LiveId" clId="{E53D286A-2121-4D37-A2CB-3740287087FB}" dt="2023-01-14T01:58:00.904" v="3846" actId="47"/>
        <pc:sldMkLst>
          <pc:docMk/>
          <pc:sldMk cId="132084950" sldId="261"/>
        </pc:sldMkLst>
        <pc:spChg chg="mod">
          <ac:chgData name="Elias Birkefeld" userId="f49533c6b87c8e88" providerId="LiveId" clId="{E53D286A-2121-4D37-A2CB-3740287087FB}" dt="2023-01-14T01:54:53.774" v="3823" actId="20577"/>
          <ac:spMkLst>
            <pc:docMk/>
            <pc:sldMk cId="132084950" sldId="261"/>
            <ac:spMk id="2" creationId="{6CC5505F-6284-D20F-91A4-516218ABDFD1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132084950" sldId="261"/>
            <ac:spMk id="8" creationId="{C3896A03-3945-419A-B66B-4EE266EDD152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132084950" sldId="261"/>
            <ac:spMk id="10" creationId="{B34F5AD2-EDBD-4BBD-A55C-EAFFD0C7097A}"/>
          </ac:spMkLst>
        </pc:spChg>
      </pc:sldChg>
      <pc:sldChg chg="addSp delSp del setBg delDesignElem">
        <pc:chgData name="Elias Birkefeld" userId="f49533c6b87c8e88" providerId="LiveId" clId="{E53D286A-2121-4D37-A2CB-3740287087FB}" dt="2023-01-14T01:37:19.503" v="3783" actId="47"/>
        <pc:sldMkLst>
          <pc:docMk/>
          <pc:sldMk cId="2008253401" sldId="262"/>
        </pc:sldMkLst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2008253401" sldId="262"/>
            <ac:spMk id="8" creationId="{C3896A03-3945-419A-B66B-4EE266EDD152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2008253401" sldId="262"/>
            <ac:spMk id="10" creationId="{B34F5AD2-EDBD-4BBD-A55C-EAFFD0C7097A}"/>
          </ac:spMkLst>
        </pc:spChg>
      </pc:sldChg>
      <pc:sldChg chg="addSp delSp modSp add del mod ord setBg delDesignElem">
        <pc:chgData name="Elias Birkefeld" userId="f49533c6b87c8e88" providerId="LiveId" clId="{E53D286A-2121-4D37-A2CB-3740287087FB}" dt="2023-01-14T01:28:24.256" v="3510"/>
        <pc:sldMkLst>
          <pc:docMk/>
          <pc:sldMk cId="733879638" sldId="263"/>
        </pc:sldMkLst>
        <pc:spChg chg="mod">
          <ac:chgData name="Elias Birkefeld" userId="f49533c6b87c8e88" providerId="LiveId" clId="{E53D286A-2121-4D37-A2CB-3740287087FB}" dt="2023-01-14T00:05:32.422" v="1556" actId="20577"/>
          <ac:spMkLst>
            <pc:docMk/>
            <pc:sldMk cId="733879638" sldId="263"/>
            <ac:spMk id="2" creationId="{946D0BBC-D0F4-5047-2BFC-FB9F42003B0F}"/>
          </ac:spMkLst>
        </pc:spChg>
        <pc:spChg chg="mod">
          <ac:chgData name="Elias Birkefeld" userId="f49533c6b87c8e88" providerId="LiveId" clId="{E53D286A-2121-4D37-A2CB-3740287087FB}" dt="2023-01-14T00:26:15.232" v="1764" actId="20577"/>
          <ac:spMkLst>
            <pc:docMk/>
            <pc:sldMk cId="733879638" sldId="263"/>
            <ac:spMk id="3" creationId="{3D4360A3-E36E-8AFB-6820-64F5C7D623B0}"/>
          </ac:spMkLst>
        </pc:spChg>
        <pc:spChg chg="add mod">
          <ac:chgData name="Elias Birkefeld" userId="f49533c6b87c8e88" providerId="LiveId" clId="{E53D286A-2121-4D37-A2CB-3740287087FB}" dt="2023-01-14T00:06:12.822" v="1619" actId="1076"/>
          <ac:spMkLst>
            <pc:docMk/>
            <pc:sldMk cId="733879638" sldId="263"/>
            <ac:spMk id="5" creationId="{60D7BCDC-C8D3-916A-0FBF-43F16EBAF754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733879638" sldId="263"/>
            <ac:spMk id="8" creationId="{70DFC902-7D23-471A-B557-B6B6917D7A0D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733879638" sldId="263"/>
            <ac:spMk id="10" creationId="{A55D5633-D557-4DCA-982C-FF36EB7A1C00}"/>
          </ac:spMkLst>
        </pc:spChg>
        <pc:spChg chg="add del">
          <ac:chgData name="Elias Birkefeld" userId="f49533c6b87c8e88" providerId="LiveId" clId="{E53D286A-2121-4D37-A2CB-3740287087FB}" dt="2023-01-13T21:52:15.094" v="131"/>
          <ac:spMkLst>
            <pc:docMk/>
            <pc:sldMk cId="733879638" sldId="263"/>
            <ac:spMk id="12" creationId="{450D3AD2-FA80-415F-A9CE-54D884561CD7}"/>
          </ac:spMkLst>
        </pc:spChg>
        <pc:spChg chg="add mod">
          <ac:chgData name="Elias Birkefeld" userId="f49533c6b87c8e88" providerId="LiveId" clId="{E53D286A-2121-4D37-A2CB-3740287087FB}" dt="2023-01-14T00:17:02.411" v="1741" actId="1076"/>
          <ac:spMkLst>
            <pc:docMk/>
            <pc:sldMk cId="733879638" sldId="263"/>
            <ac:spMk id="15" creationId="{1AFF4F21-24A8-AA34-8B29-44D63DDCDC24}"/>
          </ac:spMkLst>
        </pc:spChg>
        <pc:spChg chg="add mod">
          <ac:chgData name="Elias Birkefeld" userId="f49533c6b87c8e88" providerId="LiveId" clId="{E53D286A-2121-4D37-A2CB-3740287087FB}" dt="2023-01-14T00:17:28.544" v="1743" actId="1076"/>
          <ac:spMkLst>
            <pc:docMk/>
            <pc:sldMk cId="733879638" sldId="263"/>
            <ac:spMk id="16" creationId="{4CF1E2EA-45E8-BB5F-2D91-A6EACBDD0729}"/>
          </ac:spMkLst>
        </pc:spChg>
        <pc:spChg chg="add mod">
          <ac:chgData name="Elias Birkefeld" userId="f49533c6b87c8e88" providerId="LiveId" clId="{E53D286A-2121-4D37-A2CB-3740287087FB}" dt="2023-01-14T00:17:31.331" v="1744" actId="1076"/>
          <ac:spMkLst>
            <pc:docMk/>
            <pc:sldMk cId="733879638" sldId="263"/>
            <ac:spMk id="17" creationId="{1688DE8E-E8A9-5185-DB8A-83EDA9F51E7A}"/>
          </ac:spMkLst>
        </pc:spChg>
        <pc:picChg chg="add mod">
          <ac:chgData name="Elias Birkefeld" userId="f49533c6b87c8e88" providerId="LiveId" clId="{E53D286A-2121-4D37-A2CB-3740287087FB}" dt="2023-01-14T00:06:01.279" v="1617"/>
          <ac:picMkLst>
            <pc:docMk/>
            <pc:sldMk cId="733879638" sldId="263"/>
            <ac:picMk id="4" creationId="{AEFB53D0-FED0-E1EB-6FFF-9C83F4A96CE6}"/>
          </ac:picMkLst>
        </pc:picChg>
        <pc:picChg chg="add mod modCrop">
          <ac:chgData name="Elias Birkefeld" userId="f49533c6b87c8e88" providerId="LiveId" clId="{E53D286A-2121-4D37-A2CB-3740287087FB}" dt="2023-01-14T00:16:59.527" v="1740" actId="14100"/>
          <ac:picMkLst>
            <pc:docMk/>
            <pc:sldMk cId="733879638" sldId="263"/>
            <ac:picMk id="7" creationId="{5217776E-8511-395C-968A-2C4D1F0DF5FE}"/>
          </ac:picMkLst>
        </pc:picChg>
        <pc:picChg chg="add mod">
          <ac:chgData name="Elias Birkefeld" userId="f49533c6b87c8e88" providerId="LiveId" clId="{E53D286A-2121-4D37-A2CB-3740287087FB}" dt="2023-01-14T00:17:20.767" v="1742" actId="1076"/>
          <ac:picMkLst>
            <pc:docMk/>
            <pc:sldMk cId="733879638" sldId="263"/>
            <ac:picMk id="11" creationId="{827827B5-2962-1A29-CCBC-4171D5B920F9}"/>
          </ac:picMkLst>
        </pc:picChg>
        <pc:picChg chg="add mod">
          <ac:chgData name="Elias Birkefeld" userId="f49533c6b87c8e88" providerId="LiveId" clId="{E53D286A-2121-4D37-A2CB-3740287087FB}" dt="2023-01-14T00:16:38.956" v="1733" actId="14100"/>
          <ac:picMkLst>
            <pc:docMk/>
            <pc:sldMk cId="733879638" sldId="263"/>
            <ac:picMk id="14" creationId="{83210E02-6814-6F58-8039-D8EDB1ACA24D}"/>
          </ac:picMkLst>
        </pc:picChg>
        <pc:picChg chg="add mod">
          <ac:chgData name="Elias Birkefeld" userId="f49533c6b87c8e88" providerId="LiveId" clId="{E53D286A-2121-4D37-A2CB-3740287087FB}" dt="2023-01-14T00:19:44.601" v="1755" actId="1076"/>
          <ac:picMkLst>
            <pc:docMk/>
            <pc:sldMk cId="733879638" sldId="263"/>
            <ac:picMk id="19" creationId="{62AFA626-50D8-8958-6C51-5685445AE340}"/>
          </ac:picMkLst>
        </pc:picChg>
      </pc:sldChg>
      <pc:sldChg chg="addSp delSp modSp add mod">
        <pc:chgData name="Elias Birkefeld" userId="f49533c6b87c8e88" providerId="LiveId" clId="{E53D286A-2121-4D37-A2CB-3740287087FB}" dt="2023-01-14T02:09:02.305" v="3856" actId="170"/>
        <pc:sldMkLst>
          <pc:docMk/>
          <pc:sldMk cId="2319238685" sldId="264"/>
        </pc:sldMkLst>
        <pc:spChg chg="mod">
          <ac:chgData name="Elias Birkefeld" userId="f49533c6b87c8e88" providerId="LiveId" clId="{E53D286A-2121-4D37-A2CB-3740287087FB}" dt="2023-01-14T00:04:01.924" v="1538" actId="2711"/>
          <ac:spMkLst>
            <pc:docMk/>
            <pc:sldMk cId="2319238685" sldId="264"/>
            <ac:spMk id="2" creationId="{946D0BBC-D0F4-5047-2BFC-FB9F42003B0F}"/>
          </ac:spMkLst>
        </pc:spChg>
        <pc:spChg chg="add del mod ord">
          <ac:chgData name="Elias Birkefeld" userId="f49533c6b87c8e88" providerId="LiveId" clId="{E53D286A-2121-4D37-A2CB-3740287087FB}" dt="2023-01-14T02:08:52.787" v="3851" actId="170"/>
          <ac:spMkLst>
            <pc:docMk/>
            <pc:sldMk cId="2319238685" sldId="264"/>
            <ac:spMk id="3" creationId="{3D4360A3-E36E-8AFB-6820-64F5C7D623B0}"/>
          </ac:spMkLst>
        </pc:spChg>
        <pc:spChg chg="add del mod">
          <ac:chgData name="Elias Birkefeld" userId="f49533c6b87c8e88" providerId="LiveId" clId="{E53D286A-2121-4D37-A2CB-3740287087FB}" dt="2023-01-13T23:40:29" v="1019"/>
          <ac:spMkLst>
            <pc:docMk/>
            <pc:sldMk cId="2319238685" sldId="264"/>
            <ac:spMk id="6" creationId="{0F1AC326-82E0-9401-4AA0-A380B9055C04}"/>
          </ac:spMkLst>
        </pc:spChg>
        <pc:spChg chg="add mod">
          <ac:chgData name="Elias Birkefeld" userId="f49533c6b87c8e88" providerId="LiveId" clId="{E53D286A-2121-4D37-A2CB-3740287087FB}" dt="2023-01-13T23:40:41.180" v="1023" actId="1076"/>
          <ac:spMkLst>
            <pc:docMk/>
            <pc:sldMk cId="2319238685" sldId="264"/>
            <ac:spMk id="7" creationId="{447AC565-0852-DA10-E44A-E728468BFBF5}"/>
          </ac:spMkLst>
        </pc:spChg>
        <pc:spChg chg="add mod ord">
          <ac:chgData name="Elias Birkefeld" userId="f49533c6b87c8e88" providerId="LiveId" clId="{E53D286A-2121-4D37-A2CB-3740287087FB}" dt="2023-01-14T02:09:02.305" v="3856" actId="170"/>
          <ac:spMkLst>
            <pc:docMk/>
            <pc:sldMk cId="2319238685" sldId="264"/>
            <ac:spMk id="14" creationId="{B28C8B66-D7B4-E8C0-E37F-F77D93EF22DD}"/>
          </ac:spMkLst>
        </pc:spChg>
        <pc:spChg chg="del">
          <ac:chgData name="Elias Birkefeld" userId="f49533c6b87c8e88" providerId="LiveId" clId="{E53D286A-2121-4D37-A2CB-3740287087FB}" dt="2023-01-13T23:40:12.547" v="1014" actId="478"/>
          <ac:spMkLst>
            <pc:docMk/>
            <pc:sldMk cId="2319238685" sldId="264"/>
            <ac:spMk id="18" creationId="{0334289D-18CA-AC50-F377-72BFD6DE72D0}"/>
          </ac:spMkLst>
        </pc:spChg>
        <pc:spChg chg="del">
          <ac:chgData name="Elias Birkefeld" userId="f49533c6b87c8e88" providerId="LiveId" clId="{E53D286A-2121-4D37-A2CB-3740287087FB}" dt="2023-01-13T23:40:10.967" v="1012" actId="478"/>
          <ac:spMkLst>
            <pc:docMk/>
            <pc:sldMk cId="2319238685" sldId="264"/>
            <ac:spMk id="19" creationId="{7EC4A596-ED82-7ED5-9865-A203873F12B8}"/>
          </ac:spMkLst>
        </pc:spChg>
        <pc:spChg chg="del">
          <ac:chgData name="Elias Birkefeld" userId="f49533c6b87c8e88" providerId="LiveId" clId="{E53D286A-2121-4D37-A2CB-3740287087FB}" dt="2023-01-13T23:40:06.592" v="1010" actId="478"/>
          <ac:spMkLst>
            <pc:docMk/>
            <pc:sldMk cId="2319238685" sldId="264"/>
            <ac:spMk id="21" creationId="{4A2285DC-26A7-48BF-A68C-6F48AC660779}"/>
          </ac:spMkLst>
        </pc:spChg>
        <pc:picChg chg="add mod">
          <ac:chgData name="Elias Birkefeld" userId="f49533c6b87c8e88" providerId="LiveId" clId="{E53D286A-2121-4D37-A2CB-3740287087FB}" dt="2023-01-13T23:40:16.046" v="1016"/>
          <ac:picMkLst>
            <pc:docMk/>
            <pc:sldMk cId="2319238685" sldId="264"/>
            <ac:picMk id="4" creationId="{B7E16792-F71A-E288-4461-EB61C16D5DED}"/>
          </ac:picMkLst>
        </pc:picChg>
        <pc:picChg chg="del">
          <ac:chgData name="Elias Birkefeld" userId="f49533c6b87c8e88" providerId="LiveId" clId="{E53D286A-2121-4D37-A2CB-3740287087FB}" dt="2023-01-13T23:40:12.958" v="1015" actId="478"/>
          <ac:picMkLst>
            <pc:docMk/>
            <pc:sldMk cId="2319238685" sldId="264"/>
            <ac:picMk id="5" creationId="{659C207E-E365-2EC7-6D35-1AAD836683E4}"/>
          </ac:picMkLst>
        </pc:picChg>
        <pc:picChg chg="del">
          <ac:chgData name="Elias Birkefeld" userId="f49533c6b87c8e88" providerId="LiveId" clId="{E53D286A-2121-4D37-A2CB-3740287087FB}" dt="2023-01-13T23:40:11.747" v="1013" actId="478"/>
          <ac:picMkLst>
            <pc:docMk/>
            <pc:sldMk cId="2319238685" sldId="264"/>
            <ac:picMk id="11" creationId="{7EFB7D92-3BBC-6F7C-B5A6-91A09AE4180E}"/>
          </ac:picMkLst>
        </pc:picChg>
        <pc:picChg chg="add mod">
          <ac:chgData name="Elias Birkefeld" userId="f49533c6b87c8e88" providerId="LiveId" clId="{E53D286A-2121-4D37-A2CB-3740287087FB}" dt="2023-01-13T23:59:26.652" v="1415" actId="1076"/>
          <ac:picMkLst>
            <pc:docMk/>
            <pc:sldMk cId="2319238685" sldId="264"/>
            <ac:picMk id="13" creationId="{11D6EB84-B9C7-CD74-E048-2EE984FA2D63}"/>
          </ac:picMkLst>
        </pc:picChg>
      </pc:sldChg>
      <pc:sldChg chg="addSp delSp modSp add mod">
        <pc:chgData name="Elias Birkefeld" userId="f49533c6b87c8e88" providerId="LiveId" clId="{E53D286A-2121-4D37-A2CB-3740287087FB}" dt="2023-01-14T01:44:24.995" v="3784" actId="478"/>
        <pc:sldMkLst>
          <pc:docMk/>
          <pc:sldMk cId="2750704019" sldId="265"/>
        </pc:sldMkLst>
        <pc:spChg chg="mod">
          <ac:chgData name="Elias Birkefeld" userId="f49533c6b87c8e88" providerId="LiveId" clId="{E53D286A-2121-4D37-A2CB-3740287087FB}" dt="2023-01-14T00:04:21.076" v="1541" actId="2711"/>
          <ac:spMkLst>
            <pc:docMk/>
            <pc:sldMk cId="2750704019" sldId="265"/>
            <ac:spMk id="2" creationId="{946D0BBC-D0F4-5047-2BFC-FB9F42003B0F}"/>
          </ac:spMkLst>
        </pc:spChg>
        <pc:spChg chg="mod ord">
          <ac:chgData name="Elias Birkefeld" userId="f49533c6b87c8e88" providerId="LiveId" clId="{E53D286A-2121-4D37-A2CB-3740287087FB}" dt="2023-01-13T23:32:23.517" v="968" actId="20577"/>
          <ac:spMkLst>
            <pc:docMk/>
            <pc:sldMk cId="2750704019" sldId="265"/>
            <ac:spMk id="3" creationId="{3D4360A3-E36E-8AFB-6820-64F5C7D623B0}"/>
          </ac:spMkLst>
        </pc:spChg>
        <pc:spChg chg="add mod">
          <ac:chgData name="Elias Birkefeld" userId="f49533c6b87c8e88" providerId="LiveId" clId="{E53D286A-2121-4D37-A2CB-3740287087FB}" dt="2023-01-13T23:32:52.947" v="978" actId="1076"/>
          <ac:spMkLst>
            <pc:docMk/>
            <pc:sldMk cId="2750704019" sldId="265"/>
            <ac:spMk id="9" creationId="{769D0BE4-90A1-D558-5BB9-B02BBBC41835}"/>
          </ac:spMkLst>
        </pc:spChg>
        <pc:spChg chg="add mod">
          <ac:chgData name="Elias Birkefeld" userId="f49533c6b87c8e88" providerId="LiveId" clId="{E53D286A-2121-4D37-A2CB-3740287087FB}" dt="2023-01-13T23:39:19.468" v="1005" actId="1076"/>
          <ac:spMkLst>
            <pc:docMk/>
            <pc:sldMk cId="2750704019" sldId="265"/>
            <ac:spMk id="16" creationId="{5C1EE1BE-7588-A381-04AF-5CBE27508505}"/>
          </ac:spMkLst>
        </pc:spChg>
        <pc:spChg chg="del">
          <ac:chgData name="Elias Birkefeld" userId="f49533c6b87c8e88" providerId="LiveId" clId="{E53D286A-2121-4D37-A2CB-3740287087FB}" dt="2023-01-13T23:29:50.911" v="881" actId="478"/>
          <ac:spMkLst>
            <pc:docMk/>
            <pc:sldMk cId="2750704019" sldId="265"/>
            <ac:spMk id="18" creationId="{0334289D-18CA-AC50-F377-72BFD6DE72D0}"/>
          </ac:spMkLst>
        </pc:spChg>
        <pc:spChg chg="del mod">
          <ac:chgData name="Elias Birkefeld" userId="f49533c6b87c8e88" providerId="LiveId" clId="{E53D286A-2121-4D37-A2CB-3740287087FB}" dt="2023-01-13T23:33:03.785" v="982" actId="478"/>
          <ac:spMkLst>
            <pc:docMk/>
            <pc:sldMk cId="2750704019" sldId="265"/>
            <ac:spMk id="19" creationId="{7EC4A596-ED82-7ED5-9865-A203873F12B8}"/>
          </ac:spMkLst>
        </pc:spChg>
        <pc:spChg chg="add del mod">
          <ac:chgData name="Elias Birkefeld" userId="f49533c6b87c8e88" providerId="LiveId" clId="{E53D286A-2121-4D37-A2CB-3740287087FB}" dt="2023-01-14T01:44:24.995" v="3784" actId="478"/>
          <ac:spMkLst>
            <pc:docMk/>
            <pc:sldMk cId="2750704019" sldId="265"/>
            <ac:spMk id="21" creationId="{4A2285DC-26A7-48BF-A68C-6F48AC660779}"/>
          </ac:spMkLst>
        </pc:spChg>
        <pc:picChg chg="add mod">
          <ac:chgData name="Elias Birkefeld" userId="f49533c6b87c8e88" providerId="LiveId" clId="{E53D286A-2121-4D37-A2CB-3740287087FB}" dt="2023-01-13T23:31:08.406" v="892" actId="1076"/>
          <ac:picMkLst>
            <pc:docMk/>
            <pc:sldMk cId="2750704019" sldId="265"/>
            <ac:picMk id="4" creationId="{2CF26DA9-C667-0AB0-5482-7D80B67D3AF6}"/>
          </ac:picMkLst>
        </pc:picChg>
        <pc:picChg chg="del">
          <ac:chgData name="Elias Birkefeld" userId="f49533c6b87c8e88" providerId="LiveId" clId="{E53D286A-2121-4D37-A2CB-3740287087FB}" dt="2023-01-13T23:29:49.826" v="880" actId="478"/>
          <ac:picMkLst>
            <pc:docMk/>
            <pc:sldMk cId="2750704019" sldId="265"/>
            <ac:picMk id="5" creationId="{659C207E-E365-2EC7-6D35-1AAD836683E4}"/>
          </ac:picMkLst>
        </pc:picChg>
        <pc:picChg chg="add mod">
          <ac:chgData name="Elias Birkefeld" userId="f49533c6b87c8e88" providerId="LiveId" clId="{E53D286A-2121-4D37-A2CB-3740287087FB}" dt="2023-01-13T23:32:56.529" v="981" actId="1076"/>
          <ac:picMkLst>
            <pc:docMk/>
            <pc:sldMk cId="2750704019" sldId="265"/>
            <ac:picMk id="7" creationId="{3D20D01F-3C0C-C2E3-B487-CFAC85E69954}"/>
          </ac:picMkLst>
        </pc:picChg>
        <pc:picChg chg="del">
          <ac:chgData name="Elias Birkefeld" userId="f49533c6b87c8e88" providerId="LiveId" clId="{E53D286A-2121-4D37-A2CB-3740287087FB}" dt="2023-01-13T23:29:49.129" v="879" actId="478"/>
          <ac:picMkLst>
            <pc:docMk/>
            <pc:sldMk cId="2750704019" sldId="265"/>
            <ac:picMk id="11" creationId="{7EFB7D92-3BBC-6F7C-B5A6-91A09AE4180E}"/>
          </ac:picMkLst>
        </pc:picChg>
        <pc:picChg chg="add del">
          <ac:chgData name="Elias Birkefeld" userId="f49533c6b87c8e88" providerId="LiveId" clId="{E53D286A-2121-4D37-A2CB-3740287087FB}" dt="2023-01-13T23:37:34.641" v="995" actId="478"/>
          <ac:picMkLst>
            <pc:docMk/>
            <pc:sldMk cId="2750704019" sldId="265"/>
            <ac:picMk id="14" creationId="{9CAB3B84-FE81-DDB1-4D17-78C7A3D54031}"/>
          </ac:picMkLst>
        </pc:picChg>
        <pc:picChg chg="add mod">
          <ac:chgData name="Elias Birkefeld" userId="f49533c6b87c8e88" providerId="LiveId" clId="{E53D286A-2121-4D37-A2CB-3740287087FB}" dt="2023-01-13T23:37:37.408" v="996"/>
          <ac:picMkLst>
            <pc:docMk/>
            <pc:sldMk cId="2750704019" sldId="265"/>
            <ac:picMk id="15" creationId="{B36C1CB6-0D62-4CE7-D57F-8F48EA70841E}"/>
          </ac:picMkLst>
        </pc:picChg>
      </pc:sldChg>
      <pc:sldChg chg="modSp add del mod">
        <pc:chgData name="Elias Birkefeld" userId="f49533c6b87c8e88" providerId="LiveId" clId="{E53D286A-2121-4D37-A2CB-3740287087FB}" dt="2023-01-14T01:37:04.350" v="3779" actId="20577"/>
        <pc:sldMkLst>
          <pc:docMk/>
          <pc:sldMk cId="2561197577" sldId="266"/>
        </pc:sldMkLst>
        <pc:spChg chg="mod">
          <ac:chgData name="Elias Birkefeld" userId="f49533c6b87c8e88" providerId="LiveId" clId="{E53D286A-2121-4D37-A2CB-3740287087FB}" dt="2023-01-14T01:37:04.350" v="3779" actId="20577"/>
          <ac:spMkLst>
            <pc:docMk/>
            <pc:sldMk cId="2561197577" sldId="266"/>
            <ac:spMk id="3" creationId="{3D4360A3-E36E-8AFB-6820-64F5C7D623B0}"/>
          </ac:spMkLst>
        </pc:spChg>
      </pc:sldChg>
      <pc:sldChg chg="add del">
        <pc:chgData name="Elias Birkefeld" userId="f49533c6b87c8e88" providerId="LiveId" clId="{E53D286A-2121-4D37-A2CB-3740287087FB}" dt="2023-01-14T00:04:00.175" v="1535" actId="47"/>
        <pc:sldMkLst>
          <pc:docMk/>
          <pc:sldMk cId="4269770078" sldId="267"/>
        </pc:sldMkLst>
      </pc:sldChg>
      <pc:sldChg chg="addSp delSp modSp add mod">
        <pc:chgData name="Elias Birkefeld" userId="f49533c6b87c8e88" providerId="LiveId" clId="{E53D286A-2121-4D37-A2CB-3740287087FB}" dt="2023-01-14T02:17:05.753" v="3857" actId="20577"/>
        <pc:sldMkLst>
          <pc:docMk/>
          <pc:sldMk cId="3921835496" sldId="268"/>
        </pc:sldMkLst>
        <pc:spChg chg="mod">
          <ac:chgData name="Elias Birkefeld" userId="f49533c6b87c8e88" providerId="LiveId" clId="{E53D286A-2121-4D37-A2CB-3740287087FB}" dt="2023-01-14T02:17:05.753" v="3857" actId="20577"/>
          <ac:spMkLst>
            <pc:docMk/>
            <pc:sldMk cId="3921835496" sldId="268"/>
            <ac:spMk id="3" creationId="{3D4360A3-E36E-8AFB-6820-64F5C7D623B0}"/>
          </ac:spMkLst>
        </pc:spChg>
        <pc:spChg chg="add mod">
          <ac:chgData name="Elias Birkefeld" userId="f49533c6b87c8e88" providerId="LiveId" clId="{E53D286A-2121-4D37-A2CB-3740287087FB}" dt="2023-01-14T00:50:54.948" v="2268" actId="1076"/>
          <ac:spMkLst>
            <pc:docMk/>
            <pc:sldMk cId="3921835496" sldId="268"/>
            <ac:spMk id="6" creationId="{7A8FC7D1-738F-788B-CA5F-C4B0E8C60521}"/>
          </ac:spMkLst>
        </pc:spChg>
        <pc:spChg chg="del mod">
          <ac:chgData name="Elias Birkefeld" userId="f49533c6b87c8e88" providerId="LiveId" clId="{E53D286A-2121-4D37-A2CB-3740287087FB}" dt="2023-01-14T00:31:22.175" v="1772" actId="478"/>
          <ac:spMkLst>
            <pc:docMk/>
            <pc:sldMk cId="3921835496" sldId="268"/>
            <ac:spMk id="15" creationId="{1AFF4F21-24A8-AA34-8B29-44D63DDCDC24}"/>
          </ac:spMkLst>
        </pc:spChg>
        <pc:spChg chg="del">
          <ac:chgData name="Elias Birkefeld" userId="f49533c6b87c8e88" providerId="LiveId" clId="{E53D286A-2121-4D37-A2CB-3740287087FB}" dt="2023-01-14T00:31:25.084" v="1774" actId="478"/>
          <ac:spMkLst>
            <pc:docMk/>
            <pc:sldMk cId="3921835496" sldId="268"/>
            <ac:spMk id="16" creationId="{4CF1E2EA-45E8-BB5F-2D91-A6EACBDD0729}"/>
          </ac:spMkLst>
        </pc:spChg>
        <pc:spChg chg="del">
          <ac:chgData name="Elias Birkefeld" userId="f49533c6b87c8e88" providerId="LiveId" clId="{E53D286A-2121-4D37-A2CB-3740287087FB}" dt="2023-01-14T00:31:23.855" v="1773" actId="478"/>
          <ac:spMkLst>
            <pc:docMk/>
            <pc:sldMk cId="3921835496" sldId="268"/>
            <ac:spMk id="17" creationId="{1688DE8E-E8A9-5185-DB8A-83EDA9F51E7A}"/>
          </ac:spMkLst>
        </pc:spChg>
        <pc:picChg chg="del">
          <ac:chgData name="Elias Birkefeld" userId="f49533c6b87c8e88" providerId="LiveId" clId="{E53D286A-2121-4D37-A2CB-3740287087FB}" dt="2023-01-14T00:31:17.134" v="1766" actId="478"/>
          <ac:picMkLst>
            <pc:docMk/>
            <pc:sldMk cId="3921835496" sldId="268"/>
            <ac:picMk id="7" creationId="{5217776E-8511-395C-968A-2C4D1F0DF5FE}"/>
          </ac:picMkLst>
        </pc:picChg>
        <pc:picChg chg="add mod">
          <ac:chgData name="Elias Birkefeld" userId="f49533c6b87c8e88" providerId="LiveId" clId="{E53D286A-2121-4D37-A2CB-3740287087FB}" dt="2023-01-14T00:50:42.926" v="2262" actId="1076"/>
          <ac:picMkLst>
            <pc:docMk/>
            <pc:sldMk cId="3921835496" sldId="268"/>
            <ac:picMk id="9" creationId="{597EF8A6-7BCE-919C-1C1B-B2830EDDA627}"/>
          </ac:picMkLst>
        </pc:picChg>
        <pc:picChg chg="del">
          <ac:chgData name="Elias Birkefeld" userId="f49533c6b87c8e88" providerId="LiveId" clId="{E53D286A-2121-4D37-A2CB-3740287087FB}" dt="2023-01-14T00:31:18.144" v="1768" actId="478"/>
          <ac:picMkLst>
            <pc:docMk/>
            <pc:sldMk cId="3921835496" sldId="268"/>
            <ac:picMk id="11" creationId="{827827B5-2962-1A29-CCBC-4171D5B920F9}"/>
          </ac:picMkLst>
        </pc:picChg>
        <pc:picChg chg="del">
          <ac:chgData name="Elias Birkefeld" userId="f49533c6b87c8e88" providerId="LiveId" clId="{E53D286A-2121-4D37-A2CB-3740287087FB}" dt="2023-01-14T00:31:18.565" v="1769" actId="478"/>
          <ac:picMkLst>
            <pc:docMk/>
            <pc:sldMk cId="3921835496" sldId="268"/>
            <ac:picMk id="14" creationId="{83210E02-6814-6F58-8039-D8EDB1ACA24D}"/>
          </ac:picMkLst>
        </pc:picChg>
        <pc:picChg chg="del">
          <ac:chgData name="Elias Birkefeld" userId="f49533c6b87c8e88" providerId="LiveId" clId="{E53D286A-2121-4D37-A2CB-3740287087FB}" dt="2023-01-14T00:31:17.704" v="1767" actId="478"/>
          <ac:picMkLst>
            <pc:docMk/>
            <pc:sldMk cId="3921835496" sldId="268"/>
            <ac:picMk id="19" creationId="{62AFA626-50D8-8958-6C51-5685445AE340}"/>
          </ac:picMkLst>
        </pc:picChg>
      </pc:sldChg>
      <pc:sldChg chg="addSp delSp modSp add mod">
        <pc:chgData name="Elias Birkefeld" userId="f49533c6b87c8e88" providerId="LiveId" clId="{E53D286A-2121-4D37-A2CB-3740287087FB}" dt="2023-01-14T01:01:00.575" v="2750" actId="170"/>
        <pc:sldMkLst>
          <pc:docMk/>
          <pc:sldMk cId="3403406869" sldId="269"/>
        </pc:sldMkLst>
        <pc:spChg chg="mod">
          <ac:chgData name="Elias Birkefeld" userId="f49533c6b87c8e88" providerId="LiveId" clId="{E53D286A-2121-4D37-A2CB-3740287087FB}" dt="2023-01-14T01:00:07.274" v="2730" actId="5793"/>
          <ac:spMkLst>
            <pc:docMk/>
            <pc:sldMk cId="3403406869" sldId="269"/>
            <ac:spMk id="3" creationId="{3D4360A3-E36E-8AFB-6820-64F5C7D623B0}"/>
          </ac:spMkLst>
        </pc:spChg>
        <pc:spChg chg="add mod ord">
          <ac:chgData name="Elias Birkefeld" userId="f49533c6b87c8e88" providerId="LiveId" clId="{E53D286A-2121-4D37-A2CB-3740287087FB}" dt="2023-01-14T01:00:35.397" v="2736" actId="170"/>
          <ac:spMkLst>
            <pc:docMk/>
            <pc:sldMk cId="3403406869" sldId="269"/>
            <ac:spMk id="13" creationId="{C068835D-E596-B727-DA84-FD809221B92E}"/>
          </ac:spMkLst>
        </pc:spChg>
        <pc:spChg chg="add mod ord">
          <ac:chgData name="Elias Birkefeld" userId="f49533c6b87c8e88" providerId="LiveId" clId="{E53D286A-2121-4D37-A2CB-3740287087FB}" dt="2023-01-14T01:00:50.170" v="2743" actId="170"/>
          <ac:spMkLst>
            <pc:docMk/>
            <pc:sldMk cId="3403406869" sldId="269"/>
            <ac:spMk id="14" creationId="{9F8949A0-9075-8CCB-02DA-3900A6E1234E}"/>
          </ac:spMkLst>
        </pc:spChg>
        <pc:spChg chg="add mod ord">
          <ac:chgData name="Elias Birkefeld" userId="f49533c6b87c8e88" providerId="LiveId" clId="{E53D286A-2121-4D37-A2CB-3740287087FB}" dt="2023-01-14T01:01:00.575" v="2750" actId="170"/>
          <ac:spMkLst>
            <pc:docMk/>
            <pc:sldMk cId="3403406869" sldId="269"/>
            <ac:spMk id="15" creationId="{51D660C2-ED44-B386-A3C3-B3EBD2876888}"/>
          </ac:spMkLst>
        </pc:spChg>
        <pc:picChg chg="add del mod">
          <ac:chgData name="Elias Birkefeld" userId="f49533c6b87c8e88" providerId="LiveId" clId="{E53D286A-2121-4D37-A2CB-3740287087FB}" dt="2023-01-14T00:54:54.068" v="2504" actId="478"/>
          <ac:picMkLst>
            <pc:docMk/>
            <pc:sldMk cId="3403406869" sldId="269"/>
            <ac:picMk id="7" creationId="{62E63EC3-464C-4D8E-628D-2B803F1A4171}"/>
          </ac:picMkLst>
        </pc:picChg>
        <pc:picChg chg="add mod">
          <ac:chgData name="Elias Birkefeld" userId="f49533c6b87c8e88" providerId="LiveId" clId="{E53D286A-2121-4D37-A2CB-3740287087FB}" dt="2023-01-14T00:55:54.473" v="2510" actId="1076"/>
          <ac:picMkLst>
            <pc:docMk/>
            <pc:sldMk cId="3403406869" sldId="269"/>
            <ac:picMk id="11" creationId="{EFD1EB39-FF45-D03B-4A8A-996CC18D67AD}"/>
          </ac:picMkLst>
        </pc:picChg>
      </pc:sldChg>
      <pc:sldChg chg="modSp add del mod ord">
        <pc:chgData name="Elias Birkefeld" userId="f49533c6b87c8e88" providerId="LiveId" clId="{E53D286A-2121-4D37-A2CB-3740287087FB}" dt="2023-01-14T01:35:49.079" v="3776" actId="47"/>
        <pc:sldMkLst>
          <pc:docMk/>
          <pc:sldMk cId="1466072162" sldId="270"/>
        </pc:sldMkLst>
        <pc:spChg chg="mod">
          <ac:chgData name="Elias Birkefeld" userId="f49533c6b87c8e88" providerId="LiveId" clId="{E53D286A-2121-4D37-A2CB-3740287087FB}" dt="2023-01-14T00:41:57.925" v="1965" actId="20577"/>
          <ac:spMkLst>
            <pc:docMk/>
            <pc:sldMk cId="1466072162" sldId="270"/>
            <ac:spMk id="3" creationId="{3D4360A3-E36E-8AFB-6820-64F5C7D623B0}"/>
          </ac:spMkLst>
        </pc:spChg>
      </pc:sldChg>
      <pc:sldChg chg="addSp modSp add mod">
        <pc:chgData name="Elias Birkefeld" userId="f49533c6b87c8e88" providerId="LiveId" clId="{E53D286A-2121-4D37-A2CB-3740287087FB}" dt="2023-01-14T01:17:08.331" v="3171" actId="20577"/>
        <pc:sldMkLst>
          <pc:docMk/>
          <pc:sldMk cId="3874363439" sldId="271"/>
        </pc:sldMkLst>
        <pc:spChg chg="mod">
          <ac:chgData name="Elias Birkefeld" userId="f49533c6b87c8e88" providerId="LiveId" clId="{E53D286A-2121-4D37-A2CB-3740287087FB}" dt="2023-01-14T01:17:08.331" v="3171" actId="20577"/>
          <ac:spMkLst>
            <pc:docMk/>
            <pc:sldMk cId="3874363439" sldId="271"/>
            <ac:spMk id="3" creationId="{3D4360A3-E36E-8AFB-6820-64F5C7D623B0}"/>
          </ac:spMkLst>
        </pc:spChg>
        <pc:picChg chg="add mod modCrop">
          <ac:chgData name="Elias Birkefeld" userId="f49533c6b87c8e88" providerId="LiveId" clId="{E53D286A-2121-4D37-A2CB-3740287087FB}" dt="2023-01-14T01:09:30.921" v="2956" actId="14100"/>
          <ac:picMkLst>
            <pc:docMk/>
            <pc:sldMk cId="3874363439" sldId="271"/>
            <ac:picMk id="6" creationId="{17A4FC45-3F1C-B163-19E7-CC142F307BAF}"/>
          </ac:picMkLst>
        </pc:picChg>
      </pc:sldChg>
      <pc:sldChg chg="addSp delSp modSp add mod">
        <pc:chgData name="Elias Birkefeld" userId="f49533c6b87c8e88" providerId="LiveId" clId="{E53D286A-2121-4D37-A2CB-3740287087FB}" dt="2023-01-14T02:29:41.760" v="3951" actId="20577"/>
        <pc:sldMkLst>
          <pc:docMk/>
          <pc:sldMk cId="2497984305" sldId="272"/>
        </pc:sldMkLst>
        <pc:spChg chg="mod">
          <ac:chgData name="Elias Birkefeld" userId="f49533c6b87c8e88" providerId="LiveId" clId="{E53D286A-2121-4D37-A2CB-3740287087FB}" dt="2023-01-14T01:55:27.434" v="3838" actId="27636"/>
          <ac:spMkLst>
            <pc:docMk/>
            <pc:sldMk cId="2497984305" sldId="272"/>
            <ac:spMk id="2" creationId="{946D0BBC-D0F4-5047-2BFC-FB9F42003B0F}"/>
          </ac:spMkLst>
        </pc:spChg>
        <pc:spChg chg="mod">
          <ac:chgData name="Elias Birkefeld" userId="f49533c6b87c8e88" providerId="LiveId" clId="{E53D286A-2121-4D37-A2CB-3740287087FB}" dt="2023-01-14T02:29:41.760" v="3951" actId="20577"/>
          <ac:spMkLst>
            <pc:docMk/>
            <pc:sldMk cId="2497984305" sldId="272"/>
            <ac:spMk id="3" creationId="{3D4360A3-E36E-8AFB-6820-64F5C7D623B0}"/>
          </ac:spMkLst>
        </pc:spChg>
        <pc:picChg chg="add del mod">
          <ac:chgData name="Elias Birkefeld" userId="f49533c6b87c8e88" providerId="LiveId" clId="{E53D286A-2121-4D37-A2CB-3740287087FB}" dt="2023-01-14T01:23:05.750" v="3489" actId="478"/>
          <ac:picMkLst>
            <pc:docMk/>
            <pc:sldMk cId="2497984305" sldId="272"/>
            <ac:picMk id="7" creationId="{FD387C4F-48E9-386C-83C2-B9961CA1384B}"/>
          </ac:picMkLst>
        </pc:picChg>
        <pc:picChg chg="add mod">
          <ac:chgData name="Elias Birkefeld" userId="f49533c6b87c8e88" providerId="LiveId" clId="{E53D286A-2121-4D37-A2CB-3740287087FB}" dt="2023-01-14T01:55:53.450" v="3841" actId="1076"/>
          <ac:picMkLst>
            <pc:docMk/>
            <pc:sldMk cId="2497984305" sldId="272"/>
            <ac:picMk id="11" creationId="{611A4A58-AE39-6738-42DB-D107A91C1762}"/>
          </ac:picMkLst>
        </pc:picChg>
      </pc:sldChg>
      <pc:sldChg chg="delSp modSp add mod">
        <pc:chgData name="Elias Birkefeld" userId="f49533c6b87c8e88" providerId="LiveId" clId="{E53D286A-2121-4D37-A2CB-3740287087FB}" dt="2023-01-14T01:55:07.982" v="3834" actId="478"/>
        <pc:sldMkLst>
          <pc:docMk/>
          <pc:sldMk cId="2347624853" sldId="273"/>
        </pc:sldMkLst>
        <pc:spChg chg="mod">
          <ac:chgData name="Elias Birkefeld" userId="f49533c6b87c8e88" providerId="LiveId" clId="{E53D286A-2121-4D37-A2CB-3740287087FB}" dt="2023-01-14T01:55:04.740" v="3832" actId="20577"/>
          <ac:spMkLst>
            <pc:docMk/>
            <pc:sldMk cId="2347624853" sldId="273"/>
            <ac:spMk id="2" creationId="{946D0BBC-D0F4-5047-2BFC-FB9F42003B0F}"/>
          </ac:spMkLst>
        </pc:spChg>
        <pc:spChg chg="mod">
          <ac:chgData name="Elias Birkefeld" userId="f49533c6b87c8e88" providerId="LiveId" clId="{E53D286A-2121-4D37-A2CB-3740287087FB}" dt="2023-01-14T01:26:11.708" v="3505" actId="20577"/>
          <ac:spMkLst>
            <pc:docMk/>
            <pc:sldMk cId="2347624853" sldId="273"/>
            <ac:spMk id="3" creationId="{3D4360A3-E36E-8AFB-6820-64F5C7D623B0}"/>
          </ac:spMkLst>
        </pc:spChg>
        <pc:spChg chg="del">
          <ac:chgData name="Elias Birkefeld" userId="f49533c6b87c8e88" providerId="LiveId" clId="{E53D286A-2121-4D37-A2CB-3740287087FB}" dt="2023-01-14T01:55:07.982" v="3834" actId="478"/>
          <ac:spMkLst>
            <pc:docMk/>
            <pc:sldMk cId="2347624853" sldId="273"/>
            <ac:spMk id="5" creationId="{60D7BCDC-C8D3-916A-0FBF-43F16EBAF754}"/>
          </ac:spMkLst>
        </pc:spChg>
        <pc:picChg chg="del">
          <ac:chgData name="Elias Birkefeld" userId="f49533c6b87c8e88" providerId="LiveId" clId="{E53D286A-2121-4D37-A2CB-3740287087FB}" dt="2023-01-14T01:55:06.721" v="3833" actId="478"/>
          <ac:picMkLst>
            <pc:docMk/>
            <pc:sldMk cId="2347624853" sldId="273"/>
            <ac:picMk id="4" creationId="{AEFB53D0-FED0-E1EB-6FFF-9C83F4A96CE6}"/>
          </ac:picMkLst>
        </pc:picChg>
        <pc:picChg chg="del">
          <ac:chgData name="Elias Birkefeld" userId="f49533c6b87c8e88" providerId="LiveId" clId="{E53D286A-2121-4D37-A2CB-3740287087FB}" dt="2023-01-14T01:26:07.662" v="3502" actId="478"/>
          <ac:picMkLst>
            <pc:docMk/>
            <pc:sldMk cId="2347624853" sldId="273"/>
            <ac:picMk id="11" creationId="{611A4A58-AE39-6738-42DB-D107A91C1762}"/>
          </ac:picMkLst>
        </pc:picChg>
      </pc:sldChg>
      <pc:sldChg chg="addSp delSp modSp add mod">
        <pc:chgData name="Elias Birkefeld" userId="f49533c6b87c8e88" providerId="LiveId" clId="{E53D286A-2121-4D37-A2CB-3740287087FB}" dt="2023-01-14T01:35:29.882" v="3775" actId="20577"/>
        <pc:sldMkLst>
          <pc:docMk/>
          <pc:sldMk cId="488317722" sldId="274"/>
        </pc:sldMkLst>
        <pc:spChg chg="mod">
          <ac:chgData name="Elias Birkefeld" userId="f49533c6b87c8e88" providerId="LiveId" clId="{E53D286A-2121-4D37-A2CB-3740287087FB}" dt="2023-01-14T01:35:29.882" v="3775" actId="20577"/>
          <ac:spMkLst>
            <pc:docMk/>
            <pc:sldMk cId="488317722" sldId="274"/>
            <ac:spMk id="3" creationId="{3D4360A3-E36E-8AFB-6820-64F5C7D623B0}"/>
          </ac:spMkLst>
        </pc:spChg>
        <pc:spChg chg="del">
          <ac:chgData name="Elias Birkefeld" userId="f49533c6b87c8e88" providerId="LiveId" clId="{E53D286A-2121-4D37-A2CB-3740287087FB}" dt="2023-01-14T01:28:29.841" v="3512" actId="478"/>
          <ac:spMkLst>
            <pc:docMk/>
            <pc:sldMk cId="488317722" sldId="274"/>
            <ac:spMk id="15" creationId="{1AFF4F21-24A8-AA34-8B29-44D63DDCDC24}"/>
          </ac:spMkLst>
        </pc:spChg>
        <pc:spChg chg="del">
          <ac:chgData name="Elias Birkefeld" userId="f49533c6b87c8e88" providerId="LiveId" clId="{E53D286A-2121-4D37-A2CB-3740287087FB}" dt="2023-01-14T01:28:33.241" v="3516" actId="478"/>
          <ac:spMkLst>
            <pc:docMk/>
            <pc:sldMk cId="488317722" sldId="274"/>
            <ac:spMk id="16" creationId="{4CF1E2EA-45E8-BB5F-2D91-A6EACBDD0729}"/>
          </ac:spMkLst>
        </pc:spChg>
        <pc:spChg chg="del">
          <ac:chgData name="Elias Birkefeld" userId="f49533c6b87c8e88" providerId="LiveId" clId="{E53D286A-2121-4D37-A2CB-3740287087FB}" dt="2023-01-14T01:28:33.241" v="3516" actId="478"/>
          <ac:spMkLst>
            <pc:docMk/>
            <pc:sldMk cId="488317722" sldId="274"/>
            <ac:spMk id="17" creationId="{1688DE8E-E8A9-5185-DB8A-83EDA9F51E7A}"/>
          </ac:spMkLst>
        </pc:spChg>
        <pc:spChg chg="add del mod">
          <ac:chgData name="Elias Birkefeld" userId="f49533c6b87c8e88" providerId="LiveId" clId="{E53D286A-2121-4D37-A2CB-3740287087FB}" dt="2023-01-14T01:34:36.153" v="3760" actId="478"/>
          <ac:spMkLst>
            <pc:docMk/>
            <pc:sldMk cId="488317722" sldId="274"/>
            <ac:spMk id="20" creationId="{CC5C2A14-DA75-D5B4-E7B8-8507A85BA030}"/>
          </ac:spMkLst>
        </pc:spChg>
        <pc:picChg chg="del">
          <ac:chgData name="Elias Birkefeld" userId="f49533c6b87c8e88" providerId="LiveId" clId="{E53D286A-2121-4D37-A2CB-3740287087FB}" dt="2023-01-14T01:28:27.861" v="3511" actId="478"/>
          <ac:picMkLst>
            <pc:docMk/>
            <pc:sldMk cId="488317722" sldId="274"/>
            <ac:picMk id="7" creationId="{5217776E-8511-395C-968A-2C4D1F0DF5FE}"/>
          </ac:picMkLst>
        </pc:picChg>
        <pc:picChg chg="add mod">
          <ac:chgData name="Elias Birkefeld" userId="f49533c6b87c8e88" providerId="LiveId" clId="{E53D286A-2121-4D37-A2CB-3740287087FB}" dt="2023-01-14T01:32:20.613" v="3708" actId="1076"/>
          <ac:picMkLst>
            <pc:docMk/>
            <pc:sldMk cId="488317722" sldId="274"/>
            <ac:picMk id="9" creationId="{9706F8CC-32D5-0C53-01D2-4A7883A9F005}"/>
          </ac:picMkLst>
        </pc:picChg>
        <pc:picChg chg="del">
          <ac:chgData name="Elias Birkefeld" userId="f49533c6b87c8e88" providerId="LiveId" clId="{E53D286A-2121-4D37-A2CB-3740287087FB}" dt="2023-01-14T01:28:32.341" v="3515" actId="478"/>
          <ac:picMkLst>
            <pc:docMk/>
            <pc:sldMk cId="488317722" sldId="274"/>
            <ac:picMk id="11" creationId="{827827B5-2962-1A29-CCBC-4171D5B920F9}"/>
          </ac:picMkLst>
        </pc:picChg>
        <pc:picChg chg="del">
          <ac:chgData name="Elias Birkefeld" userId="f49533c6b87c8e88" providerId="LiveId" clId="{E53D286A-2121-4D37-A2CB-3740287087FB}" dt="2023-01-14T01:28:31.890" v="3514" actId="478"/>
          <ac:picMkLst>
            <pc:docMk/>
            <pc:sldMk cId="488317722" sldId="274"/>
            <ac:picMk id="14" creationId="{83210E02-6814-6F58-8039-D8EDB1ACA24D}"/>
          </ac:picMkLst>
        </pc:picChg>
        <pc:picChg chg="add mod">
          <ac:chgData name="Elias Birkefeld" userId="f49533c6b87c8e88" providerId="LiveId" clId="{E53D286A-2121-4D37-A2CB-3740287087FB}" dt="2023-01-14T01:32:26.602" v="3709" actId="1076"/>
          <ac:picMkLst>
            <pc:docMk/>
            <pc:sldMk cId="488317722" sldId="274"/>
            <ac:picMk id="18" creationId="{64194E5B-9DE8-3128-59BA-25B8FCDC7ACD}"/>
          </ac:picMkLst>
        </pc:picChg>
        <pc:picChg chg="del">
          <ac:chgData name="Elias Birkefeld" userId="f49533c6b87c8e88" providerId="LiveId" clId="{E53D286A-2121-4D37-A2CB-3740287087FB}" dt="2023-01-14T01:28:31.251" v="3513" actId="478"/>
          <ac:picMkLst>
            <pc:docMk/>
            <pc:sldMk cId="488317722" sldId="274"/>
            <ac:picMk id="19" creationId="{62AFA626-50D8-8958-6C51-5685445AE340}"/>
          </ac:picMkLst>
        </pc:picChg>
      </pc:sldChg>
      <pc:sldChg chg="delSp modSp add mod">
        <pc:chgData name="Elias Birkefeld" userId="f49533c6b87c8e88" providerId="LiveId" clId="{E53D286A-2121-4D37-A2CB-3740287087FB}" dt="2023-01-14T02:36:40.797" v="4197" actId="1076"/>
        <pc:sldMkLst>
          <pc:docMk/>
          <pc:sldMk cId="1858460847" sldId="275"/>
        </pc:sldMkLst>
        <pc:spChg chg="mod">
          <ac:chgData name="Elias Birkefeld" userId="f49533c6b87c8e88" providerId="LiveId" clId="{E53D286A-2121-4D37-A2CB-3740287087FB}" dt="2023-01-14T02:36:03.080" v="4196" actId="20577"/>
          <ac:spMkLst>
            <pc:docMk/>
            <pc:sldMk cId="1858460847" sldId="275"/>
            <ac:spMk id="3" creationId="{3D4360A3-E36E-8AFB-6820-64F5C7D623B0}"/>
          </ac:spMkLst>
        </pc:spChg>
        <pc:spChg chg="mod">
          <ac:chgData name="Elias Birkefeld" userId="f49533c6b87c8e88" providerId="LiveId" clId="{E53D286A-2121-4D37-A2CB-3740287087FB}" dt="2023-01-14T02:36:40.797" v="4197" actId="1076"/>
          <ac:spMkLst>
            <pc:docMk/>
            <pc:sldMk cId="1858460847" sldId="275"/>
            <ac:spMk id="5" creationId="{60D7BCDC-C8D3-916A-0FBF-43F16EBAF754}"/>
          </ac:spMkLst>
        </pc:spChg>
        <pc:picChg chg="del">
          <ac:chgData name="Elias Birkefeld" userId="f49533c6b87c8e88" providerId="LiveId" clId="{E53D286A-2121-4D37-A2CB-3740287087FB}" dt="2023-01-14T02:33:14.301" v="3953" actId="478"/>
          <ac:picMkLst>
            <pc:docMk/>
            <pc:sldMk cId="1858460847" sldId="275"/>
            <ac:picMk id="11" creationId="{611A4A58-AE39-6738-42DB-D107A91C1762}"/>
          </ac:picMkLst>
        </pc:picChg>
      </pc:sldChg>
      <pc:sldMasterChg chg="setBg modSldLayout">
        <pc:chgData name="Elias Birkefeld" userId="f49533c6b87c8e88" providerId="LiveId" clId="{E53D286A-2121-4D37-A2CB-3740287087FB}" dt="2023-01-13T22:02:15.252" v="247"/>
        <pc:sldMasterMkLst>
          <pc:docMk/>
          <pc:sldMasterMk cId="622489620" sldId="2147483648"/>
        </pc:sldMasterMkLst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1176199432" sldId="2147483649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1349965070" sldId="2147483650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3791608799" sldId="2147483651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1613065296" sldId="2147483652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2073904485" sldId="2147483653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2479619391" sldId="2147483654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2212769188" sldId="2147483655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3890197744" sldId="2147483656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3546532422" sldId="2147483657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1240298157" sldId="2147483658"/>
          </pc:sldLayoutMkLst>
        </pc:sldLayoutChg>
        <pc:sldLayoutChg chg="setBg">
          <pc:chgData name="Elias Birkefeld" userId="f49533c6b87c8e88" providerId="LiveId" clId="{E53D286A-2121-4D37-A2CB-3740287087FB}" dt="2023-01-13T22:02:15.252" v="247"/>
          <pc:sldLayoutMkLst>
            <pc:docMk/>
            <pc:sldMasterMk cId="622489620" sldId="2147483648"/>
            <pc:sldLayoutMk cId="2879909049" sldId="2147483659"/>
          </pc:sldLayoutMkLst>
        </pc:sldLayoutChg>
      </pc:sldMasterChg>
    </pc:docChg>
  </pc:docChgLst>
  <pc:docChgLst>
    <pc:chgData name="Elias Birkefeld" userId="f49533c6b87c8e88" providerId="LiveId" clId="{2A764D2A-9D69-4413-882A-71D51653EDA6}"/>
    <pc:docChg chg="modSld">
      <pc:chgData name="Elias Birkefeld" userId="f49533c6b87c8e88" providerId="LiveId" clId="{2A764D2A-9D69-4413-882A-71D51653EDA6}" dt="2023-08-19T11:07:10.897" v="15" actId="20577"/>
      <pc:docMkLst>
        <pc:docMk/>
      </pc:docMkLst>
      <pc:sldChg chg="modSp mod">
        <pc:chgData name="Elias Birkefeld" userId="f49533c6b87c8e88" providerId="LiveId" clId="{2A764D2A-9D69-4413-882A-71D51653EDA6}" dt="2023-08-19T10:43:53.908" v="14" actId="20577"/>
        <pc:sldMkLst>
          <pc:docMk/>
          <pc:sldMk cId="2533267016" sldId="279"/>
        </pc:sldMkLst>
        <pc:spChg chg="mod">
          <ac:chgData name="Elias Birkefeld" userId="f49533c6b87c8e88" providerId="LiveId" clId="{2A764D2A-9D69-4413-882A-71D51653EDA6}" dt="2023-08-19T10:43:53.908" v="14" actId="20577"/>
          <ac:spMkLst>
            <pc:docMk/>
            <pc:sldMk cId="2533267016" sldId="279"/>
            <ac:spMk id="2" creationId="{946D0BBC-D0F4-5047-2BFC-FB9F42003B0F}"/>
          </ac:spMkLst>
        </pc:spChg>
      </pc:sldChg>
      <pc:sldChg chg="modSp mod">
        <pc:chgData name="Elias Birkefeld" userId="f49533c6b87c8e88" providerId="LiveId" clId="{2A764D2A-9D69-4413-882A-71D51653EDA6}" dt="2023-08-19T11:07:10.897" v="15" actId="20577"/>
        <pc:sldMkLst>
          <pc:docMk/>
          <pc:sldMk cId="468121736" sldId="280"/>
        </pc:sldMkLst>
        <pc:spChg chg="mod">
          <ac:chgData name="Elias Birkefeld" userId="f49533c6b87c8e88" providerId="LiveId" clId="{2A764D2A-9D69-4413-882A-71D51653EDA6}" dt="2023-08-19T11:07:10.897" v="15" actId="20577"/>
          <ac:spMkLst>
            <pc:docMk/>
            <pc:sldMk cId="468121736" sldId="280"/>
            <ac:spMk id="3" creationId="{A5585407-1302-0966-3D58-DFB561C2394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B357A-625B-B22B-FB58-F9840CF4C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802A29-5D28-7B8B-E026-4D03238D7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98606C-1E99-07C2-48F6-FE6CEA29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398A8C-708C-674C-E71B-21AB48DE3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99F056-B699-E76F-BEF9-E8BDFB25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19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CD34A-AA50-68FB-957F-7FEE56C7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BECC12-B00D-1B37-5D25-381BAC5A9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59F46-9251-7008-9BF7-6A9261A1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A4339C-F440-6201-667B-9D26F85A7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C417A1-B194-2435-548C-F4D2AB3C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29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F6E1525-8327-C25C-75A4-E1B589165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9E2D7AA-4709-15A4-9D98-9EF96F15D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B0469F-4E40-7033-2148-486DDE16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A01F1-6DF8-E357-59EA-36CC0774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C12D3-6779-9F4A-7E9D-1BB5355A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90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C7F7F-1208-AB81-BC40-4B3EABE5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2F109-6574-05CE-C090-3741F182C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FAC613-86AA-CE46-ACBE-E22CB8FC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4A1CD1-EC69-42D8-9ED1-A6C76892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D742F3-E5BD-6A19-23F2-DDA2EBD0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96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96015-DE90-7A5B-C52B-7E92B557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CF4B38-672A-ADFF-8FE2-AC7CE20B0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149DA2-20B8-0AA2-4D02-B9CB1555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4564F0-FA5C-3652-C605-3E764A576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8C0CFB-B677-E3EE-22E2-0ADB81CC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60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6C8CA8-17DF-7DAD-A808-2DBE7DD9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B1D6B4-563E-DFBF-7982-CB6403F3E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9EBE24-65FD-60A2-AF7E-D2DEC67EC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8D0B6C-42C1-68E0-AD7D-5CEB30DD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A3F528-11B1-DF76-2C05-BDA3E915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DC24AD-4AB0-2B1C-E4A5-409F8B56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06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952A3-563F-C633-0666-9E56E9095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10C64A-F5B7-40B8-305D-99A7FFDD2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49FDC1-C78A-2559-12A7-C03110AE4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5841B1-20E0-C194-6E87-211F90D68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FC975EF-63D1-6DB2-F83A-DBAE5E407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E416DD6-14E9-C21A-D114-C0418B93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FA0F7E-8142-3E63-1611-EBC84F0F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0BF2FB-0483-6293-5FFD-973E6539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90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32BA3-EC8D-A017-EAEE-3EF2770D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F72C2A-2A29-CA3E-6CA1-26176A4F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C1C245-15B2-1A0E-4C3A-9DF3EF86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453A14-CBBB-9C44-8AED-60496FAD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61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8FA6DE7-5F1E-0A7C-2DA5-A9FFA53C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7062D03-E87E-9C8E-4798-5F67AB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F15B54-5752-0C70-F021-3FFFAF87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76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35431-71CF-F922-53F4-5FDCDA2C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5F3213-9B3D-D16F-667D-3FE6B765E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F9DFA2-FF8F-7E5C-E53A-5C27D37B8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EFA737-0D24-EBAA-C9B3-15FB8F04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BE5457-1A4F-7DF5-EA5D-2DAE354E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073383A-E82F-2BAC-D1D1-1DBAA754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19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6ECB92-45D6-D247-8B45-95CA2D75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0DF50F-0B76-B46A-642D-BDED65B33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B07262-F09E-28E9-2BAD-FAE33098D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2A1997-0AB8-178D-E27E-BD006C14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805FD-CD4E-479F-BCC5-8AB381B1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BD7878-1CB2-4669-A199-B892E43B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53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3E64A8-70AD-E7AC-6A49-5AD891A4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A54B5A-2596-F4F4-AC7E-3557926B3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7DB659-C850-E807-6059-157A37FFDF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E10-1F5D-4A40-951E-E4750265C5C1}" type="datetimeFigureOut">
              <a:rPr lang="de-DE" smtClean="0"/>
              <a:t>19.08.2023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DFEB6A-4264-83BA-0FCE-E372B77E2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F5293A-9D10-1B23-6363-56B78791A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61DD6-F91F-4DD3-A399-3FA1453F7E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4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2" Type="http://schemas.openxmlformats.org/officeDocument/2006/relationships/hyperlink" Target="https://wiki.fablab-karlsruhe.de/doku.php?id=werkstatt:infrastruktur:3d-drucker-sd-kart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0"/>
            <a:ext cx="4654286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C5505F-6284-D20F-91A4-516218ABD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88" y="637762"/>
            <a:ext cx="4269543" cy="5576770"/>
          </a:xfrm>
        </p:spPr>
        <p:txBody>
          <a:bodyPr anchor="ctr">
            <a:normAutofit/>
          </a:bodyPr>
          <a:lstStyle/>
          <a:p>
            <a:pPr algn="l"/>
            <a:r>
              <a:rPr lang="de-DE" sz="41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3D-Drucker Einführungskurs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535" y="0"/>
            <a:ext cx="753945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8EF1B7-0CAF-93BF-1B4E-CA812EBF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4775" y="637762"/>
            <a:ext cx="5600580" cy="5576770"/>
          </a:xfrm>
        </p:spPr>
        <p:txBody>
          <a:bodyPr anchor="ctr">
            <a:normAutofit/>
          </a:bodyPr>
          <a:lstStyle/>
          <a:p>
            <a:pPr algn="l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1. Übersicht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2. Dateien, Programme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3. 3D-Drucker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4. Praxis</a:t>
            </a: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65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F8949A0-9075-8CCB-02DA-3900A6E1234E}"/>
              </a:ext>
            </a:extLst>
          </p:cNvPr>
          <p:cNvSpPr/>
          <p:nvPr/>
        </p:nvSpPr>
        <p:spPr>
          <a:xfrm>
            <a:off x="1478115" y="4154005"/>
            <a:ext cx="775013" cy="367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1D660C2-ED44-B386-A3C3-B3EBD2876888}"/>
              </a:ext>
            </a:extLst>
          </p:cNvPr>
          <p:cNvSpPr/>
          <p:nvPr/>
        </p:nvSpPr>
        <p:spPr>
          <a:xfrm>
            <a:off x="1478115" y="5140118"/>
            <a:ext cx="549800" cy="367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068835D-E596-B727-DA84-FD809221B92E}"/>
              </a:ext>
            </a:extLst>
          </p:cNvPr>
          <p:cNvSpPr/>
          <p:nvPr/>
        </p:nvSpPr>
        <p:spPr>
          <a:xfrm>
            <a:off x="1445246" y="2567252"/>
            <a:ext cx="549800" cy="367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4"/>
            <a:ext cx="9880893" cy="4565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400" dirty="0"/>
              <a:t>Materialien</a:t>
            </a:r>
          </a:p>
          <a:p>
            <a:r>
              <a:rPr lang="de-DE" sz="2400" dirty="0"/>
              <a:t>PLA: </a:t>
            </a:r>
            <a:r>
              <a:rPr lang="de-DE" sz="2400" dirty="0" err="1"/>
              <a:t>Polyalactide</a:t>
            </a:r>
            <a:endParaRPr lang="de-DE" sz="2400" dirty="0"/>
          </a:p>
          <a:p>
            <a:pPr lvl="1"/>
            <a:r>
              <a:rPr lang="de-DE" sz="2000" dirty="0"/>
              <a:t>Leicht zu drucken</a:t>
            </a:r>
          </a:p>
          <a:p>
            <a:pPr lvl="1"/>
            <a:r>
              <a:rPr lang="de-DE" sz="2000" dirty="0"/>
              <a:t>Nicht spröde (verbiegt sich vor Bruch)</a:t>
            </a:r>
          </a:p>
          <a:p>
            <a:pPr lvl="1"/>
            <a:r>
              <a:rPr lang="de-DE" sz="2000" dirty="0"/>
              <a:t>In industriellen Anlagen kompostierbar</a:t>
            </a:r>
          </a:p>
          <a:p>
            <a:pPr lvl="1"/>
            <a:r>
              <a:rPr lang="de-DE" sz="2000" dirty="0"/>
              <a:t>Temperaturbeständig bis 50°C</a:t>
            </a:r>
          </a:p>
          <a:p>
            <a:r>
              <a:rPr lang="de-DE" sz="2400" dirty="0"/>
              <a:t>PET(G)</a:t>
            </a:r>
          </a:p>
          <a:p>
            <a:pPr lvl="1"/>
            <a:r>
              <a:rPr lang="de-DE" sz="2000" dirty="0"/>
              <a:t>Gut zu drucken</a:t>
            </a:r>
          </a:p>
          <a:p>
            <a:pPr lvl="1"/>
            <a:r>
              <a:rPr lang="de-DE" sz="2000" dirty="0"/>
              <a:t>Temperaturbeständig bis 75°C</a:t>
            </a:r>
          </a:p>
          <a:p>
            <a:r>
              <a:rPr lang="de-DE" sz="2400" dirty="0"/>
              <a:t>TPU: „Gummi“(Thermoplastisches Polyurethan)</a:t>
            </a:r>
          </a:p>
          <a:p>
            <a:pPr lvl="1"/>
            <a:r>
              <a:rPr lang="de-DE" sz="2000" dirty="0"/>
              <a:t>Unschön zu drucken</a:t>
            </a:r>
          </a:p>
          <a:p>
            <a:r>
              <a:rPr lang="de-DE" sz="2400" dirty="0"/>
              <a:t>Nylon, ABS, mit Partikeln versetzte Materialien, …</a:t>
            </a:r>
          </a:p>
          <a:p>
            <a:r>
              <a:rPr lang="de-DE" sz="2400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Tasse, Zahnrad enthält.&#10;&#10;Automatisch generierte Beschreibung">
            <a:extLst>
              <a:ext uri="{FF2B5EF4-FFF2-40B4-BE49-F238E27FC236}">
                <a16:creationId xmlns:a16="http://schemas.microsoft.com/office/drawing/2014/main" id="{EFD1EB39-FF45-D03B-4A8A-996CC18D6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44" y="2860830"/>
            <a:ext cx="3498956" cy="246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0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 (ausgeblendet)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4"/>
            <a:ext cx="5000217" cy="4565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Konstruktionstipps</a:t>
            </a:r>
          </a:p>
          <a:p>
            <a:r>
              <a:rPr lang="de-DE" sz="2000" dirty="0"/>
              <a:t>Gewinde sind machbar</a:t>
            </a:r>
          </a:p>
          <a:p>
            <a:r>
              <a:rPr lang="de-DE" sz="2000" dirty="0"/>
              <a:t>Anisotropie beachten</a:t>
            </a:r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426F2033-280E-082D-B8E8-40760FE45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2" y="1683762"/>
            <a:ext cx="5050647" cy="2865651"/>
          </a:xfrm>
          <a:prstGeom prst="rect">
            <a:avLst/>
          </a:prstGeom>
          <a:ln>
            <a:noFill/>
          </a:ln>
        </p:spPr>
      </p:pic>
      <p:pic>
        <p:nvPicPr>
          <p:cNvPr id="17" name="Grafik 16" descr="Ein Bild, das Elektronik, Hand enthält.&#10;&#10;Automatisch generierte Beschreibung">
            <a:extLst>
              <a:ext uri="{FF2B5EF4-FFF2-40B4-BE49-F238E27FC236}">
                <a16:creationId xmlns:a16="http://schemas.microsoft.com/office/drawing/2014/main" id="{F49163A7-81E3-B934-1D51-BDC1DAE92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70" y="4549415"/>
            <a:ext cx="3980319" cy="2308586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D9484C5-60FF-72FA-3916-86002B55E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14" y="3506695"/>
            <a:ext cx="2835309" cy="14100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293AC9E-B56F-8A2E-F62A-367EC503A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73" y="4549413"/>
            <a:ext cx="2861686" cy="2308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326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Filamentwechsel</a:t>
            </a:r>
          </a:p>
          <a:p>
            <a:r>
              <a:rPr lang="de-DE" sz="2400" dirty="0"/>
              <a:t>Filament entladen: 	</a:t>
            </a:r>
            <a:r>
              <a:rPr lang="de-DE" sz="2400" dirty="0">
                <a:solidFill>
                  <a:schemeClr val="bg2">
                    <a:lumMod val="75000"/>
                  </a:schemeClr>
                </a:solidFill>
              </a:rPr>
              <a:t>[Unload Filament]</a:t>
            </a:r>
          </a:p>
          <a:p>
            <a:pPr lvl="1"/>
            <a:r>
              <a:rPr lang="de-DE" sz="2000" dirty="0" err="1"/>
              <a:t>Hotend</a:t>
            </a:r>
            <a:r>
              <a:rPr lang="de-DE" sz="2000" dirty="0"/>
              <a:t> heizt auf (kein Feedback)</a:t>
            </a:r>
          </a:p>
          <a:p>
            <a:pPr lvl="1"/>
            <a:r>
              <a:rPr lang="de-DE" sz="2000" dirty="0"/>
              <a:t>Rollen ziehen Filament aus dem </a:t>
            </a:r>
            <a:r>
              <a:rPr lang="de-DE" sz="2000" dirty="0" err="1"/>
              <a:t>Hotend</a:t>
            </a:r>
            <a:endParaRPr lang="de-DE" sz="2000" dirty="0"/>
          </a:p>
          <a:p>
            <a:r>
              <a:rPr lang="de-DE" sz="2400" dirty="0"/>
              <a:t>Filament laden: 	</a:t>
            </a:r>
            <a:r>
              <a:rPr lang="de-DE" sz="2400" dirty="0">
                <a:solidFill>
                  <a:schemeClr val="bg2">
                    <a:lumMod val="75000"/>
                  </a:schemeClr>
                </a:solidFill>
              </a:rPr>
              <a:t>[Load Filament]</a:t>
            </a:r>
            <a:endParaRPr lang="de-DE" sz="2400" dirty="0"/>
          </a:p>
          <a:p>
            <a:pPr lvl="1"/>
            <a:r>
              <a:rPr lang="de-DE" sz="2000" dirty="0"/>
              <a:t>(</a:t>
            </a:r>
            <a:r>
              <a:rPr lang="de-DE" sz="2000" dirty="0" err="1"/>
              <a:t>Filamentanfang</a:t>
            </a:r>
            <a:r>
              <a:rPr lang="de-DE" sz="2000" dirty="0"/>
              <a:t> bereinigen)</a:t>
            </a:r>
          </a:p>
          <a:p>
            <a:pPr lvl="1"/>
            <a:r>
              <a:rPr lang="de-DE" sz="2000" dirty="0"/>
              <a:t>Rollen schieben Filament in das </a:t>
            </a:r>
            <a:r>
              <a:rPr lang="de-DE" sz="2000" dirty="0" err="1"/>
              <a:t>Hotend</a:t>
            </a:r>
            <a:endParaRPr lang="de-DE" sz="2000" dirty="0"/>
          </a:p>
          <a:p>
            <a:pPr lvl="1"/>
            <a:r>
              <a:rPr lang="de-DE" sz="2000" dirty="0"/>
              <a:t>Altes Filament wird verdrängt</a:t>
            </a:r>
          </a:p>
          <a:p>
            <a:pPr lvl="1"/>
            <a:r>
              <a:rPr lang="de-DE" sz="2000" dirty="0"/>
              <a:t>Mit „</a:t>
            </a:r>
            <a:r>
              <a:rPr lang="de-DE" sz="2000" dirty="0" err="1"/>
              <a:t>No</a:t>
            </a:r>
            <a:r>
              <a:rPr lang="de-DE" sz="2000" dirty="0"/>
              <a:t>“ antworten, bis die Farbe passt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Text, Visitenkarte, Vektorgrafiken enthält.&#10;&#10;Automatisch generierte Beschreibung">
            <a:extLst>
              <a:ext uri="{FF2B5EF4-FFF2-40B4-BE49-F238E27FC236}">
                <a16:creationId xmlns:a16="http://schemas.microsoft.com/office/drawing/2014/main" id="{17A4FC45-3F1C-B163-19E7-CC142F307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810" r="6140" b="9533"/>
          <a:stretch/>
        </p:blipFill>
        <p:spPr>
          <a:xfrm>
            <a:off x="7183476" y="3550024"/>
            <a:ext cx="4435197" cy="29258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4363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Reinigung</a:t>
            </a:r>
          </a:p>
          <a:p>
            <a:r>
              <a:rPr lang="de-DE" sz="2400" dirty="0"/>
              <a:t>Druckbett sollte vor dem Druck gereinigt werden</a:t>
            </a:r>
          </a:p>
          <a:p>
            <a:pPr lvl="1"/>
            <a:r>
              <a:rPr lang="de-DE" sz="2000" dirty="0"/>
              <a:t>Isopropylalkohol + Küchentuch</a:t>
            </a:r>
          </a:p>
          <a:p>
            <a:pPr lvl="1"/>
            <a:r>
              <a:rPr lang="de-DE" sz="2000" dirty="0" err="1"/>
              <a:t>Isoprop</a:t>
            </a:r>
            <a:r>
              <a:rPr lang="de-DE" sz="2000" dirty="0"/>
              <a:t> ist nicht gut für die Haut</a:t>
            </a:r>
          </a:p>
          <a:p>
            <a:pPr lvl="2"/>
            <a:r>
              <a:rPr lang="de-DE" dirty="0"/>
              <a:t>Allergische Reaktion</a:t>
            </a:r>
          </a:p>
          <a:p>
            <a:pPr lvl="2"/>
            <a:r>
              <a:rPr lang="de-DE" dirty="0"/>
              <a:t>Handschuhe</a:t>
            </a:r>
          </a:p>
          <a:p>
            <a:pPr lvl="1"/>
            <a:r>
              <a:rPr lang="de-DE" sz="2000" dirty="0"/>
              <a:t>! Druckbett und </a:t>
            </a:r>
            <a:r>
              <a:rPr lang="de-DE" sz="2000" dirty="0" err="1"/>
              <a:t>Hotend</a:t>
            </a:r>
            <a:r>
              <a:rPr lang="de-DE" sz="2000" dirty="0"/>
              <a:t> sind beheizt </a:t>
            </a:r>
          </a:p>
          <a:p>
            <a:pPr lvl="1"/>
            <a:r>
              <a:rPr lang="de-DE" sz="2000" dirty="0"/>
              <a:t>Druckbett kann abgenommen werden</a:t>
            </a:r>
          </a:p>
          <a:p>
            <a:r>
              <a:rPr lang="de-DE" sz="2400" dirty="0" err="1"/>
              <a:t>Nozzle</a:t>
            </a:r>
            <a:r>
              <a:rPr lang="de-DE" sz="2400" dirty="0"/>
              <a:t> reinigen</a:t>
            </a:r>
          </a:p>
          <a:p>
            <a:pPr lvl="1"/>
            <a:r>
              <a:rPr lang="de-DE" sz="2000" dirty="0" err="1"/>
              <a:t>Filamentreste</a:t>
            </a:r>
            <a:r>
              <a:rPr lang="de-DE" sz="2000" dirty="0"/>
              <a:t> mit Pinzette entfernen</a:t>
            </a:r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mer und Wischmopp mit einfarbiger Füllung">
            <a:extLst>
              <a:ext uri="{FF2B5EF4-FFF2-40B4-BE49-F238E27FC236}">
                <a16:creationId xmlns:a16="http://schemas.microsoft.com/office/drawing/2014/main" id="{611A4A58-AE39-6738-42DB-D107A91C1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9319" y="4372498"/>
            <a:ext cx="2636250" cy="26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Drucken</a:t>
            </a:r>
          </a:p>
          <a:p>
            <a:r>
              <a:rPr lang="de-DE" sz="2400" dirty="0"/>
              <a:t>Druck starten mit „Print </a:t>
            </a:r>
            <a:r>
              <a:rPr lang="de-DE" sz="2400" dirty="0" err="1"/>
              <a:t>from</a:t>
            </a:r>
            <a:r>
              <a:rPr lang="de-DE" sz="2400" dirty="0"/>
              <a:t> SD“, die zu druckende Datei wählen</a:t>
            </a:r>
          </a:p>
          <a:p>
            <a:endParaRPr lang="de-DE" sz="2400" dirty="0"/>
          </a:p>
          <a:p>
            <a:r>
              <a:rPr lang="de-DE" sz="2400" dirty="0"/>
              <a:t>Danach kurz abkühlen lassen</a:t>
            </a:r>
          </a:p>
          <a:p>
            <a:r>
              <a:rPr lang="de-DE" sz="2400" dirty="0"/>
              <a:t>Druckbett kann abgenommen und gebogen werden</a:t>
            </a:r>
          </a:p>
          <a:p>
            <a:r>
              <a:rPr lang="de-DE" sz="2400" dirty="0"/>
              <a:t>Nach Möglichkeit kein Werkzeug nutzen</a:t>
            </a:r>
          </a:p>
          <a:p>
            <a:endParaRPr lang="de-DE" sz="2400" dirty="0"/>
          </a:p>
          <a:p>
            <a:r>
              <a:rPr lang="de-DE" sz="2400" dirty="0"/>
              <a:t>Bezahlen nicht vergessen</a:t>
            </a:r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933953" y="400094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46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4. Praxis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4762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4"/>
            <a:ext cx="5000217" cy="4565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Konstruktionstipps</a:t>
            </a:r>
          </a:p>
          <a:p>
            <a:r>
              <a:rPr lang="de-DE" sz="2000" dirty="0"/>
              <a:t>Gewinde sind machbar</a:t>
            </a:r>
          </a:p>
          <a:p>
            <a:r>
              <a:rPr lang="de-DE" sz="2000" dirty="0"/>
              <a:t>Anisotropie beachten</a:t>
            </a:r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426F2033-280E-082D-B8E8-40760FE45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2" y="1683762"/>
            <a:ext cx="5050647" cy="2865651"/>
          </a:xfrm>
          <a:prstGeom prst="rect">
            <a:avLst/>
          </a:prstGeom>
          <a:ln>
            <a:noFill/>
          </a:ln>
        </p:spPr>
      </p:pic>
      <p:pic>
        <p:nvPicPr>
          <p:cNvPr id="17" name="Grafik 16" descr="Ein Bild, das Elektronik, Hand enthält.&#10;&#10;Automatisch generierte Beschreibung">
            <a:extLst>
              <a:ext uri="{FF2B5EF4-FFF2-40B4-BE49-F238E27FC236}">
                <a16:creationId xmlns:a16="http://schemas.microsoft.com/office/drawing/2014/main" id="{F49163A7-81E3-B934-1D51-BDC1DAE92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70" y="4549415"/>
            <a:ext cx="3980319" cy="2308586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D9484C5-60FF-72FA-3916-86002B55E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14" y="3506694"/>
            <a:ext cx="3115492" cy="15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48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Troubleshooting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 err="1"/>
              <a:t>Warping</a:t>
            </a:r>
            <a:r>
              <a:rPr lang="de-DE" sz="2000" dirty="0"/>
              <a:t> – Ecken des Bauteils heben sich vom Bett ab</a:t>
            </a:r>
          </a:p>
          <a:p>
            <a:pPr lvl="1"/>
            <a:r>
              <a:rPr lang="de-DE" sz="2000" dirty="0"/>
              <a:t>Betttemperatur leicht erhöhen</a:t>
            </a:r>
          </a:p>
          <a:p>
            <a:pPr lvl="1"/>
            <a:r>
              <a:rPr lang="de-DE" sz="2000" dirty="0"/>
              <a:t>Gehäuse während des Druckes geschlossen halten</a:t>
            </a:r>
          </a:p>
          <a:p>
            <a:pPr lvl="1"/>
            <a:r>
              <a:rPr lang="de-DE" sz="2000" dirty="0"/>
              <a:t>PLA statt PETG verwenden</a:t>
            </a:r>
          </a:p>
          <a:p>
            <a:r>
              <a:rPr lang="de-DE" sz="2400" dirty="0" err="1"/>
              <a:t>Stringing</a:t>
            </a:r>
            <a:r>
              <a:rPr lang="de-DE" sz="2400" dirty="0"/>
              <a:t> – Fäden ziehen sich zwischen Teilen</a:t>
            </a:r>
          </a:p>
          <a:p>
            <a:pPr lvl="1"/>
            <a:r>
              <a:rPr lang="de-DE" sz="2000" dirty="0"/>
              <a:t>Temperatur leicht verringern (5-10°C)</a:t>
            </a:r>
          </a:p>
          <a:p>
            <a:pPr lvl="1"/>
            <a:r>
              <a:rPr lang="de-DE" sz="2000" dirty="0"/>
              <a:t>PLA statt PETG verwenden</a:t>
            </a:r>
          </a:p>
          <a:p>
            <a:pPr lvl="1"/>
            <a:r>
              <a:rPr lang="de-DE" sz="2000" dirty="0"/>
              <a:t>„</a:t>
            </a:r>
            <a:r>
              <a:rPr lang="de-DE" sz="2000" dirty="0" err="1"/>
              <a:t>Retraction</a:t>
            </a:r>
            <a:r>
              <a:rPr lang="de-DE" sz="2000" dirty="0"/>
              <a:t>“ erhöhen</a:t>
            </a:r>
          </a:p>
          <a:p>
            <a:pPr lvl="1"/>
            <a:r>
              <a:rPr lang="de-DE" sz="2000" dirty="0"/>
              <a:t>Nachbearbeiten</a:t>
            </a:r>
          </a:p>
          <a:p>
            <a:r>
              <a:rPr lang="de-DE" sz="2400" dirty="0"/>
              <a:t>Erste Schicht haftet nicht</a:t>
            </a:r>
          </a:p>
          <a:p>
            <a:pPr lvl="1"/>
            <a:r>
              <a:rPr lang="de-DE" sz="2000" dirty="0"/>
              <a:t>Reinigen</a:t>
            </a:r>
          </a:p>
          <a:p>
            <a:pPr lvl="1"/>
            <a:r>
              <a:rPr lang="de-DE" sz="2000" dirty="0"/>
              <a:t>Temperatur der ersten Schicht leicht erhöhen (10°C)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AB3FC17-9661-28EE-BA3E-9B876115F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46" y="5028573"/>
            <a:ext cx="2234551" cy="1256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 descr="Ein Bild, das Text, drinnen, Regal, mehrere enthält.&#10;&#10;Automatisch generierte Beschreibung">
            <a:extLst>
              <a:ext uri="{FF2B5EF4-FFF2-40B4-BE49-F238E27FC236}">
                <a16:creationId xmlns:a16="http://schemas.microsoft.com/office/drawing/2014/main" id="{3DE5D465-D860-9F43-EC9F-095B9E03A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66" y="3428999"/>
            <a:ext cx="2504532" cy="15995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D7C57A-7AB4-C79E-DF22-8B9CA5DC0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174" y="2217342"/>
            <a:ext cx="3077224" cy="1211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1197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5. Fragen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66" y="2115671"/>
            <a:ext cx="10602258" cy="4350870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83524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B3E65-5C1F-829A-7757-A3F2F315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585407-1302-0966-3D58-DFB561C23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8121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alibri Light (Überschriften)"/>
                <a:ea typeface="Source Sans Pro Semibold" panose="020B0603030403020204" pitchFamily="34" charset="0"/>
              </a:rPr>
              <a:t>1. Übersicht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Reptil, Dinosaurier, Eidechse, Frosch enthält.&#10;&#10;Automatisch generierte Beschreibung">
            <a:extLst>
              <a:ext uri="{FF2B5EF4-FFF2-40B4-BE49-F238E27FC236}">
                <a16:creationId xmlns:a16="http://schemas.microsoft.com/office/drawing/2014/main" id="{F6455C0E-3B60-4CA8-BA65-0C47A2019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2430910"/>
            <a:ext cx="2577548" cy="2261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80DF755-8853-F6BC-DAF8-36B9C81E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599" y="2378593"/>
            <a:ext cx="3464626" cy="2266293"/>
          </a:xfrm>
          <a:prstGeom prst="rect">
            <a:avLst/>
          </a:prstGeom>
        </p:spPr>
      </p:pic>
      <p:pic>
        <p:nvPicPr>
          <p:cNvPr id="15" name="Grafik 1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EF53188-E92A-3498-A10C-4823D2DF6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670" y="2381843"/>
            <a:ext cx="2445025" cy="2324725"/>
          </a:xfrm>
          <a:prstGeom prst="rect">
            <a:avLst/>
          </a:prstGeom>
        </p:spPr>
      </p:pic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F0D4C528-3C46-D189-E91E-2E8C223ACEA2}"/>
              </a:ext>
            </a:extLst>
          </p:cNvPr>
          <p:cNvSpPr/>
          <p:nvPr/>
        </p:nvSpPr>
        <p:spPr>
          <a:xfrm>
            <a:off x="3044895" y="3301889"/>
            <a:ext cx="1108751" cy="48463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9E8DBF1E-CCF8-0EF3-EFE1-33E3C201BD18}"/>
              </a:ext>
            </a:extLst>
          </p:cNvPr>
          <p:cNvSpPr/>
          <p:nvPr/>
        </p:nvSpPr>
        <p:spPr>
          <a:xfrm>
            <a:off x="8062259" y="3269423"/>
            <a:ext cx="1202713" cy="48463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57EF8E1-5CAA-1C30-6D74-2272EA0FBD69}"/>
              </a:ext>
            </a:extLst>
          </p:cNvPr>
          <p:cNvSpPr txBox="1"/>
          <p:nvPr/>
        </p:nvSpPr>
        <p:spPr>
          <a:xfrm>
            <a:off x="3174758" y="3359539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Slicer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37C3734-2FCD-8D7A-415F-4AE0097B7976}"/>
              </a:ext>
            </a:extLst>
          </p:cNvPr>
          <p:cNvSpPr txBox="1"/>
          <p:nvPr/>
        </p:nvSpPr>
        <p:spPr>
          <a:xfrm>
            <a:off x="8020178" y="3327073"/>
            <a:ext cx="124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3D-Drucker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79124B7-E675-40A8-F971-C8820DF28822}"/>
              </a:ext>
            </a:extLst>
          </p:cNvPr>
          <p:cNvSpPr/>
          <p:nvPr/>
        </p:nvSpPr>
        <p:spPr>
          <a:xfrm>
            <a:off x="1156851" y="5066555"/>
            <a:ext cx="893078" cy="2226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38F15EF-3E50-23F3-292B-2E8EDC6060E9}"/>
              </a:ext>
            </a:extLst>
          </p:cNvPr>
          <p:cNvSpPr txBox="1"/>
          <p:nvPr/>
        </p:nvSpPr>
        <p:spPr>
          <a:xfrm>
            <a:off x="1109640" y="4984693"/>
            <a:ext cx="100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3D-Datei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A675771-B5C2-B34F-1E49-768EB09B22AE}"/>
              </a:ext>
            </a:extLst>
          </p:cNvPr>
          <p:cNvSpPr/>
          <p:nvPr/>
        </p:nvSpPr>
        <p:spPr>
          <a:xfrm>
            <a:off x="5594380" y="5001706"/>
            <a:ext cx="1302654" cy="2874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F1D3ED9-8B28-AED3-9F34-986F1097653B}"/>
              </a:ext>
            </a:extLst>
          </p:cNvPr>
          <p:cNvSpPr txBox="1"/>
          <p:nvPr/>
        </p:nvSpPr>
        <p:spPr>
          <a:xfrm>
            <a:off x="5559750" y="4945773"/>
            <a:ext cx="137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.</a:t>
            </a:r>
            <a:r>
              <a:rPr lang="de-DE" dirty="0" err="1"/>
              <a:t>gcode</a:t>
            </a:r>
            <a:r>
              <a:rPr lang="de-DE" dirty="0"/>
              <a:t>-Datei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147BAAE-C562-43BA-873F-53549AB15003}"/>
              </a:ext>
            </a:extLst>
          </p:cNvPr>
          <p:cNvSpPr/>
          <p:nvPr/>
        </p:nvSpPr>
        <p:spPr>
          <a:xfrm>
            <a:off x="9977955" y="4898902"/>
            <a:ext cx="1153221" cy="2226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8081A9F-3A35-F194-4915-BBD0F50957D7}"/>
              </a:ext>
            </a:extLst>
          </p:cNvPr>
          <p:cNvSpPr txBox="1"/>
          <p:nvPr/>
        </p:nvSpPr>
        <p:spPr>
          <a:xfrm>
            <a:off x="9977955" y="4825546"/>
            <a:ext cx="130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3D-Objekt</a:t>
            </a:r>
          </a:p>
        </p:txBody>
      </p:sp>
    </p:spTree>
    <p:extLst>
      <p:ext uri="{BB962C8B-B14F-4D97-AF65-F5344CB8AC3E}">
        <p14:creationId xmlns:p14="http://schemas.microsoft.com/office/powerpoint/2010/main" val="314079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alibri Light (Überschriften)"/>
                <a:ea typeface="Source Sans Pro Semibold" panose="020B0603030403020204" pitchFamily="34" charset="0"/>
              </a:rPr>
              <a:t>2. Dateien </a:t>
            </a:r>
            <a: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 (Überschriften)"/>
                <a:ea typeface="Source Sans Pro Semibold" panose="020B0603030403020204" pitchFamily="34" charset="0"/>
              </a:rPr>
              <a:t>&amp; Programme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EC4A596-ED82-7ED5-9865-A203873F12B8}"/>
              </a:ext>
            </a:extLst>
          </p:cNvPr>
          <p:cNvSpPr/>
          <p:nvPr/>
        </p:nvSpPr>
        <p:spPr>
          <a:xfrm>
            <a:off x="841732" y="3429000"/>
            <a:ext cx="637238" cy="367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A2285DC-26A7-48BF-A68C-6F48AC660779}"/>
              </a:ext>
            </a:extLst>
          </p:cNvPr>
          <p:cNvSpPr/>
          <p:nvPr/>
        </p:nvSpPr>
        <p:spPr>
          <a:xfrm>
            <a:off x="835646" y="2272978"/>
            <a:ext cx="549800" cy="367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36" y="2260619"/>
            <a:ext cx="10612112" cy="3959619"/>
          </a:xfrm>
        </p:spPr>
        <p:txBody>
          <a:bodyPr>
            <a:normAutofit/>
          </a:bodyPr>
          <a:lstStyle/>
          <a:p>
            <a:r>
              <a:rPr lang="de-DE" sz="2400" dirty="0"/>
              <a:t>.stl:  Stereolithographie</a:t>
            </a:r>
          </a:p>
          <a:p>
            <a:pPr lvl="1"/>
            <a:r>
              <a:rPr lang="de-DE" sz="2000" dirty="0"/>
              <a:t>reine Geometrie</a:t>
            </a:r>
          </a:p>
          <a:p>
            <a:pPr lvl="1"/>
            <a:r>
              <a:rPr lang="de-DE" sz="2000" dirty="0"/>
              <a:t>in Klarschrift (teilweise)</a:t>
            </a:r>
          </a:p>
          <a:p>
            <a:r>
              <a:rPr lang="de-DE" sz="2400" dirty="0"/>
              <a:t>.obj:  Wavefront</a:t>
            </a:r>
          </a:p>
          <a:p>
            <a:pPr lvl="1"/>
            <a:r>
              <a:rPr lang="de-DE" sz="2000" dirty="0"/>
              <a:t>Ähnlich zu .stl</a:t>
            </a:r>
          </a:p>
          <a:p>
            <a:pPr lvl="1"/>
            <a:r>
              <a:rPr lang="de-DE" sz="2000" dirty="0"/>
              <a:t>Enthält Farben</a:t>
            </a:r>
          </a:p>
          <a:p>
            <a:pPr lvl="1"/>
            <a:r>
              <a:rPr lang="de-DE" sz="2000" dirty="0"/>
              <a:t>Klarschrift</a:t>
            </a:r>
          </a:p>
          <a:p>
            <a:r>
              <a:rPr lang="de-DE" sz="2400" dirty="0"/>
              <a:t>Und viele mehr</a:t>
            </a:r>
          </a:p>
          <a:p>
            <a:endParaRPr lang="de-DE" sz="2400" dirty="0"/>
          </a:p>
        </p:txBody>
      </p:sp>
      <p:pic>
        <p:nvPicPr>
          <p:cNvPr id="5" name="Grafik 4" descr="Ein Bild, das Reptil, Dinosaurier, Eidechse, Frosch enthält.&#10;&#10;Automatisch generierte Beschreibung">
            <a:extLst>
              <a:ext uri="{FF2B5EF4-FFF2-40B4-BE49-F238E27FC236}">
                <a16:creationId xmlns:a16="http://schemas.microsoft.com/office/drawing/2014/main" id="{659C207E-E365-2EC7-6D35-1AAD83668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44" y="1839389"/>
            <a:ext cx="2577548" cy="2261213"/>
          </a:xfrm>
          <a:prstGeom prst="rect">
            <a:avLst/>
          </a:prstGeom>
        </p:spPr>
      </p:pic>
      <p:pic>
        <p:nvPicPr>
          <p:cNvPr id="11" name="Grafik 10" descr="Ein Bild, das drinnen, gefliest enthält.&#10;&#10;Automatisch generierte Beschreibung">
            <a:extLst>
              <a:ext uri="{FF2B5EF4-FFF2-40B4-BE49-F238E27FC236}">
                <a16:creationId xmlns:a16="http://schemas.microsoft.com/office/drawing/2014/main" id="{7EFB7D92-3BBC-6F7C-B5A6-91A09AE41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40" y="3599116"/>
            <a:ext cx="5918607" cy="31404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Pfeil: nach links 17">
            <a:extLst>
              <a:ext uri="{FF2B5EF4-FFF2-40B4-BE49-F238E27FC236}">
                <a16:creationId xmlns:a16="http://schemas.microsoft.com/office/drawing/2014/main" id="{0334289D-18CA-AC50-F377-72BFD6DE72D0}"/>
              </a:ext>
            </a:extLst>
          </p:cNvPr>
          <p:cNvSpPr/>
          <p:nvPr/>
        </p:nvSpPr>
        <p:spPr>
          <a:xfrm rot="20679163">
            <a:off x="9002947" y="3900465"/>
            <a:ext cx="912136" cy="401659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CA520018-B152-51D6-EA3E-5B736B2D3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2E1B6F5C-48E7-2FF8-D559-9B37954B0C6B}"/>
              </a:ext>
            </a:extLst>
          </p:cNvPr>
          <p:cNvSpPr/>
          <p:nvPr/>
        </p:nvSpPr>
        <p:spPr>
          <a:xfrm>
            <a:off x="8516471" y="271519"/>
            <a:ext cx="997073" cy="1010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70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alibri Light (Überschriften)"/>
                <a:ea typeface="Source Sans Pro Semibold" panose="020B0603030403020204" pitchFamily="34" charset="0"/>
              </a:rPr>
              <a:t>2. Dateien </a:t>
            </a:r>
            <a: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 (Überschriften)"/>
                <a:ea typeface="Source Sans Pro Semibold" panose="020B0603030403020204" pitchFamily="34" charset="0"/>
              </a:rPr>
              <a:t>&amp; Programme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CA520018-B152-51D6-EA3E-5B736B2D3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2E1B6F5C-48E7-2FF8-D559-9B37954B0C6B}"/>
              </a:ext>
            </a:extLst>
          </p:cNvPr>
          <p:cNvSpPr/>
          <p:nvPr/>
        </p:nvSpPr>
        <p:spPr>
          <a:xfrm>
            <a:off x="8516471" y="271519"/>
            <a:ext cx="997073" cy="1010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2817D4-CAE2-9BD7-EA09-4BED9A3F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376" y="1688641"/>
            <a:ext cx="6699624" cy="3458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4D9B86B-CBE6-246B-899B-5584508B3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8" y="4527601"/>
            <a:ext cx="3558192" cy="2262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 descr="Ein Bild, das Text, Screenshot, Elektronik, Computer enthält.&#10;&#10;Automatisch generierte Beschreibung">
            <a:extLst>
              <a:ext uri="{FF2B5EF4-FFF2-40B4-BE49-F238E27FC236}">
                <a16:creationId xmlns:a16="http://schemas.microsoft.com/office/drawing/2014/main" id="{9B21947E-F3D7-59F8-8F62-4A9332E06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8" y="2378594"/>
            <a:ext cx="4023265" cy="2149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5E37F7C-CEAF-7F5E-7B52-5F9E2BA4F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8090" y="4081929"/>
            <a:ext cx="2700908" cy="2776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B62603B-EAFA-034A-E7C8-BD88B8EBF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2878" y="5169359"/>
            <a:ext cx="1506071" cy="14223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400" b="1" dirty="0"/>
              <a:t>Internet</a:t>
            </a:r>
          </a:p>
          <a:p>
            <a:r>
              <a:rPr lang="de-DE" sz="1700" dirty="0" err="1"/>
              <a:t>Thingiverse</a:t>
            </a:r>
            <a:endParaRPr lang="de-DE" sz="1700" dirty="0"/>
          </a:p>
          <a:p>
            <a:r>
              <a:rPr lang="de-DE" sz="1700" dirty="0"/>
              <a:t>Cults</a:t>
            </a:r>
          </a:p>
          <a:p>
            <a:r>
              <a:rPr lang="de-DE" sz="1700" dirty="0"/>
              <a:t>…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78F22F83-6787-48E3-8D5F-5A9B760795EC}"/>
              </a:ext>
            </a:extLst>
          </p:cNvPr>
          <p:cNvSpPr txBox="1">
            <a:spLocks/>
          </p:cNvSpPr>
          <p:nvPr/>
        </p:nvSpPr>
        <p:spPr>
          <a:xfrm>
            <a:off x="3728580" y="4536987"/>
            <a:ext cx="1555212" cy="1422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b="1" dirty="0"/>
              <a:t>Erstellen</a:t>
            </a:r>
          </a:p>
          <a:p>
            <a:r>
              <a:rPr lang="de-DE" sz="1700" dirty="0"/>
              <a:t>Blender</a:t>
            </a:r>
          </a:p>
          <a:p>
            <a:r>
              <a:rPr lang="de-DE" sz="1700" dirty="0"/>
              <a:t>CAD Software</a:t>
            </a:r>
          </a:p>
          <a:p>
            <a:r>
              <a:rPr lang="de-DE" sz="17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4791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Calibri Light (Überschriften)"/>
                <a:ea typeface="Source Sans Pro Semibold" panose="020B0603030403020204" pitchFamily="34" charset="0"/>
              </a:rPr>
              <a:t>2. Dateien </a:t>
            </a:r>
            <a: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 (Überschriften)"/>
                <a:ea typeface="Source Sans Pro Semibold" panose="020B0603030403020204" pitchFamily="34" charset="0"/>
              </a:rPr>
              <a:t>&amp; Programme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36" y="2260619"/>
            <a:ext cx="10612112" cy="3959619"/>
          </a:xfrm>
        </p:spPr>
        <p:txBody>
          <a:bodyPr>
            <a:normAutofit/>
          </a:bodyPr>
          <a:lstStyle/>
          <a:p>
            <a:r>
              <a:rPr lang="de-DE" sz="2400" dirty="0"/>
              <a:t>.</a:t>
            </a:r>
            <a:r>
              <a:rPr lang="de-DE" sz="2400" dirty="0" err="1"/>
              <a:t>gcode</a:t>
            </a:r>
            <a:r>
              <a:rPr lang="de-DE" sz="2400" dirty="0"/>
              <a:t>-Datei</a:t>
            </a:r>
          </a:p>
          <a:p>
            <a:pPr lvl="1"/>
            <a:r>
              <a:rPr lang="de-DE" sz="2000" dirty="0"/>
              <a:t>Lange Liste von Koordinaten (Positionen)</a:t>
            </a:r>
          </a:p>
          <a:p>
            <a:pPr lvl="1"/>
            <a:r>
              <a:rPr lang="de-DE" sz="2000" dirty="0"/>
              <a:t>In Klartext lesbar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F26DA9-C667-0AB0-5482-7D80B67D3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201" y="2382634"/>
            <a:ext cx="2840127" cy="18577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20D01F-3C0C-C2E3-B487-CFAC85E6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65" y="3563502"/>
            <a:ext cx="4957161" cy="2983829"/>
          </a:xfrm>
          <a:prstGeom prst="rect">
            <a:avLst/>
          </a:prstGeom>
        </p:spPr>
      </p:pic>
      <p:sp>
        <p:nvSpPr>
          <p:cNvPr id="9" name="Pfeil: nach links 8">
            <a:extLst>
              <a:ext uri="{FF2B5EF4-FFF2-40B4-BE49-F238E27FC236}">
                <a16:creationId xmlns:a16="http://schemas.microsoft.com/office/drawing/2014/main" id="{769D0BE4-90A1-D558-5BB9-B02BBBC41835}"/>
              </a:ext>
            </a:extLst>
          </p:cNvPr>
          <p:cNvSpPr/>
          <p:nvPr/>
        </p:nvSpPr>
        <p:spPr>
          <a:xfrm rot="20034673">
            <a:off x="8422910" y="3019791"/>
            <a:ext cx="1503198" cy="401659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36C1CB6-0D62-4CE7-D57F-8F48EA708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5C1EE1BE-7588-A381-04AF-5CBE27508505}"/>
              </a:ext>
            </a:extLst>
          </p:cNvPr>
          <p:cNvSpPr/>
          <p:nvPr/>
        </p:nvSpPr>
        <p:spPr>
          <a:xfrm>
            <a:off x="9657977" y="241637"/>
            <a:ext cx="997073" cy="1010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70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2. </a:t>
            </a:r>
            <a: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Dateien &amp; </a:t>
            </a:r>
            <a:r>
              <a:rPr lang="de-DE" sz="4000" dirty="0">
                <a:solidFill>
                  <a:schemeClr val="bg2"/>
                </a:solidFill>
              </a:rPr>
              <a:t>Programme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28C8B66-D7B4-E8C0-E37F-F77D93EF22DD}"/>
              </a:ext>
            </a:extLst>
          </p:cNvPr>
          <p:cNvSpPr/>
          <p:nvPr/>
        </p:nvSpPr>
        <p:spPr>
          <a:xfrm>
            <a:off x="2498576" y="3016850"/>
            <a:ext cx="1218789" cy="286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36" y="2260619"/>
            <a:ext cx="10612112" cy="4227088"/>
          </a:xfrm>
        </p:spPr>
        <p:txBody>
          <a:bodyPr>
            <a:normAutofit/>
          </a:bodyPr>
          <a:lstStyle/>
          <a:p>
            <a:r>
              <a:rPr lang="de-DE" sz="2400" dirty="0"/>
              <a:t>Der Slicer: </a:t>
            </a:r>
          </a:p>
          <a:p>
            <a:pPr lvl="1"/>
            <a:r>
              <a:rPr lang="de-DE" sz="2000" dirty="0"/>
              <a:t>Berechnet Querschnitte des 3D-Modells (Lage/Layer)</a:t>
            </a:r>
          </a:p>
          <a:p>
            <a:pPr lvl="1"/>
            <a:r>
              <a:rPr lang="de-DE" sz="2000" dirty="0"/>
              <a:t>Wir nutzen PrusaSlicer</a:t>
            </a:r>
          </a:p>
          <a:p>
            <a:pPr lvl="1"/>
            <a:r>
              <a:rPr lang="de-DE" sz="2000" dirty="0"/>
              <a:t>Wichtigste Funktionen:</a:t>
            </a:r>
          </a:p>
          <a:p>
            <a:pPr lvl="2"/>
            <a:r>
              <a:rPr lang="de-DE" sz="1600" dirty="0"/>
              <a:t>Stützen 		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stützt „schwebende“ Struktur</a:t>
            </a:r>
          </a:p>
          <a:p>
            <a:pPr lvl="2"/>
            <a:r>
              <a:rPr lang="de-DE" sz="1600" dirty="0"/>
              <a:t>Infill		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[%] Innenmaterial, ca. 30% ist gut</a:t>
            </a:r>
          </a:p>
          <a:p>
            <a:pPr lvl="2"/>
            <a:r>
              <a:rPr lang="de-DE" sz="1600" dirty="0"/>
              <a:t>„Jetzt Slicen“</a:t>
            </a:r>
          </a:p>
          <a:p>
            <a:pPr lvl="1"/>
            <a:r>
              <a:rPr lang="de-DE" sz="2000" dirty="0"/>
              <a:t>Erwartete Zeit &amp; Material wird angezeigt</a:t>
            </a:r>
          </a:p>
          <a:p>
            <a:pPr lvl="1"/>
            <a:r>
              <a:rPr lang="de-DE" sz="2000" dirty="0"/>
              <a:t>Erzeugt die .</a:t>
            </a:r>
            <a:r>
              <a:rPr lang="de-DE" sz="2000" dirty="0" err="1"/>
              <a:t>gcode</a:t>
            </a:r>
            <a:r>
              <a:rPr lang="de-DE" sz="2000" dirty="0"/>
              <a:t>-Datei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E16792-F71A-E288-4461-EB61C16D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47AC565-0852-DA10-E44A-E728468BFBF5}"/>
              </a:ext>
            </a:extLst>
          </p:cNvPr>
          <p:cNvSpPr/>
          <p:nvPr/>
        </p:nvSpPr>
        <p:spPr>
          <a:xfrm>
            <a:off x="9174273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1D6EB84-B9C7-CD74-E048-2EE984FA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952" y="3303720"/>
            <a:ext cx="4864415" cy="30672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923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.</a:t>
            </a:r>
            <a:r>
              <a:rPr lang="de-DE" sz="2400" dirty="0" err="1"/>
              <a:t>gcode</a:t>
            </a:r>
            <a:r>
              <a:rPr lang="de-DE" sz="2400" dirty="0"/>
              <a:t>-Datei auf den Drucker bekommen: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SD-Karte/USB-Adapter</a:t>
            </a:r>
          </a:p>
          <a:p>
            <a:pPr lvl="1"/>
            <a:r>
              <a:rPr lang="de-DE" sz="2000" dirty="0"/>
              <a:t>Funktioniert immer</a:t>
            </a:r>
          </a:p>
          <a:p>
            <a:pPr lvl="1"/>
            <a:endParaRPr lang="de-DE" sz="2000" dirty="0"/>
          </a:p>
          <a:p>
            <a:r>
              <a:rPr lang="de-DE" sz="2400" dirty="0"/>
              <a:t>Wireless: über </a:t>
            </a:r>
            <a:r>
              <a:rPr lang="de-DE" sz="2400" dirty="0" err="1"/>
              <a:t>x.flka.space</a:t>
            </a:r>
            <a:endParaRPr lang="de-DE" sz="2400" dirty="0"/>
          </a:p>
          <a:p>
            <a:pPr lvl="1"/>
            <a:r>
              <a:rPr lang="de-DE" sz="2000" dirty="0"/>
              <a:t>Komfortabler, etwas unzuverlässig</a:t>
            </a:r>
          </a:p>
          <a:p>
            <a:r>
              <a:rPr lang="de-DE" sz="2400" dirty="0"/>
              <a:t>Wireless: direkt aus dem PrusaSlicer</a:t>
            </a:r>
          </a:p>
          <a:p>
            <a:pPr lvl="1"/>
            <a:r>
              <a:rPr lang="de-DE" sz="2000" b="1" dirty="0">
                <a:solidFill>
                  <a:srgbClr val="2C3E50"/>
                </a:solidFill>
                <a:latin typeface="Calibri (Textkörper)"/>
                <a:cs typeface="Tahoma" pitchFamily="2"/>
                <a:hlinkClick r:id="rId2"/>
              </a:rPr>
              <a:t>Wiki-&gt;Tutorials-&gt;Wireless SD-Karten</a:t>
            </a:r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USB-Stick mit einfarbiger Füllung">
            <a:extLst>
              <a:ext uri="{FF2B5EF4-FFF2-40B4-BE49-F238E27FC236}">
                <a16:creationId xmlns:a16="http://schemas.microsoft.com/office/drawing/2014/main" id="{9706F8CC-32D5-0C53-01D2-4A7883A9F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2430" y="3742929"/>
            <a:ext cx="2133744" cy="2133744"/>
          </a:xfrm>
          <a:prstGeom prst="rect">
            <a:avLst/>
          </a:prstGeom>
        </p:spPr>
      </p:pic>
      <p:pic>
        <p:nvPicPr>
          <p:cNvPr id="18" name="Grafik 17" descr="USB mit einfarbiger Füllung">
            <a:extLst>
              <a:ext uri="{FF2B5EF4-FFF2-40B4-BE49-F238E27FC236}">
                <a16:creationId xmlns:a16="http://schemas.microsoft.com/office/drawing/2014/main" id="{64194E5B-9DE8-3128-59BA-25B8FCDC7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9909" y="2787571"/>
            <a:ext cx="1910715" cy="19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de-DE" sz="2400" dirty="0"/>
              <a:t>Datei wird zu physischem Objekt, Layer für Layer</a:t>
            </a:r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17776E-8511-395C-968A-2C4D1F0DF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/>
          <a:stretch/>
        </p:blipFill>
        <p:spPr>
          <a:xfrm>
            <a:off x="363339" y="3315612"/>
            <a:ext cx="4274388" cy="3411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 descr="Ein Bild, das drinnen, orange enthält.&#10;&#10;Automatisch generierte Beschreibung">
            <a:extLst>
              <a:ext uri="{FF2B5EF4-FFF2-40B4-BE49-F238E27FC236}">
                <a16:creationId xmlns:a16="http://schemas.microsoft.com/office/drawing/2014/main" id="{827827B5-2962-1A29-CCBC-4171D5B92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34" y="1952636"/>
            <a:ext cx="4093011" cy="2407654"/>
          </a:xfrm>
          <a:prstGeom prst="rect">
            <a:avLst/>
          </a:prstGeom>
        </p:spPr>
      </p:pic>
      <p:pic>
        <p:nvPicPr>
          <p:cNvPr id="14" name="Grafik 1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83210E02-6814-6F58-8039-D8EDB1ACA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2" y="4332941"/>
            <a:ext cx="3295683" cy="239686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AFF4F21-24A8-AA34-8B29-44D63DDCDC24}"/>
              </a:ext>
            </a:extLst>
          </p:cNvPr>
          <p:cNvSpPr txBox="1"/>
          <p:nvPr/>
        </p:nvSpPr>
        <p:spPr>
          <a:xfrm>
            <a:off x="389612" y="333297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FDM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CF1E2EA-45E8-BB5F-2D91-A6EACBDD0729}"/>
              </a:ext>
            </a:extLst>
          </p:cNvPr>
          <p:cNvSpPr txBox="1"/>
          <p:nvPr/>
        </p:nvSpPr>
        <p:spPr>
          <a:xfrm>
            <a:off x="11327272" y="400846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SLA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688DE8E-E8A9-5185-DB8A-83EDA9F51E7A}"/>
              </a:ext>
            </a:extLst>
          </p:cNvPr>
          <p:cNvSpPr txBox="1"/>
          <p:nvPr/>
        </p:nvSpPr>
        <p:spPr>
          <a:xfrm>
            <a:off x="11313870" y="4313139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SLM</a:t>
            </a:r>
          </a:p>
        </p:txBody>
      </p:sp>
      <p:pic>
        <p:nvPicPr>
          <p:cNvPr id="19" name="Grafik 18" descr="Ein Bild, das Text, Visitenkarte, Vektorgrafiken enthält.&#10;&#10;Automatisch generierte Beschreibung">
            <a:extLst>
              <a:ext uri="{FF2B5EF4-FFF2-40B4-BE49-F238E27FC236}">
                <a16:creationId xmlns:a16="http://schemas.microsoft.com/office/drawing/2014/main" id="{62AFA626-50D8-8958-6C51-5685445AE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2" y="4300279"/>
            <a:ext cx="3791833" cy="2426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387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D0BBC-D0F4-5047-2BFC-FB9F4200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3. 3D-Drucker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360A3-E36E-8AFB-6820-64F5C7D6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cs typeface="Tahoma" pitchFamily="2"/>
              </a:rPr>
              <a:t>Eigenschaften/Grenzen des FDM-Drucks</a:t>
            </a:r>
          </a:p>
          <a:p>
            <a:r>
              <a:rPr lang="de-DE" sz="2000" dirty="0">
                <a:cs typeface="Tahoma" pitchFamily="2"/>
              </a:rPr>
              <a:t>Schichthöhen: 		0,05 – 0,3 	[mm]</a:t>
            </a:r>
          </a:p>
          <a:p>
            <a:r>
              <a:rPr lang="de-DE" sz="2000" dirty="0">
                <a:cs typeface="Tahoma" pitchFamily="2"/>
              </a:rPr>
              <a:t>Min. Linienbreite: 	0,4 		[mm]</a:t>
            </a:r>
          </a:p>
          <a:p>
            <a:r>
              <a:rPr lang="de-DE" sz="2000" dirty="0">
                <a:cs typeface="Tahoma" pitchFamily="2"/>
              </a:rPr>
              <a:t>Max. Überhang 	ca. 70°</a:t>
            </a:r>
          </a:p>
          <a:p>
            <a:r>
              <a:rPr lang="de-DE" sz="2000" dirty="0">
                <a:cs typeface="Tahoma" pitchFamily="2"/>
              </a:rPr>
              <a:t>Temperatur </a:t>
            </a:r>
            <a:r>
              <a:rPr lang="de-DE" sz="2000" dirty="0" err="1">
                <a:cs typeface="Tahoma" pitchFamily="2"/>
              </a:rPr>
              <a:t>Hotend</a:t>
            </a:r>
            <a:r>
              <a:rPr lang="de-DE" sz="2000" dirty="0">
                <a:cs typeface="Tahoma" pitchFamily="2"/>
              </a:rPr>
              <a:t> 	300°C</a:t>
            </a:r>
          </a:p>
          <a:p>
            <a:r>
              <a:rPr lang="de-DE" sz="2000" dirty="0">
                <a:cs typeface="Tahoma" pitchFamily="2"/>
              </a:rPr>
              <a:t>Temperatur Bett	100°C</a:t>
            </a:r>
          </a:p>
          <a:p>
            <a:r>
              <a:rPr lang="de-DE" sz="2000" dirty="0">
                <a:cs typeface="Tahoma" pitchFamily="2"/>
              </a:rPr>
              <a:t>Druckraum 		210x250x210	[mm]</a:t>
            </a:r>
          </a:p>
          <a:p>
            <a:r>
              <a:rPr lang="de-DE" sz="2000" dirty="0">
                <a:cs typeface="Tahoma" pitchFamily="2"/>
              </a:rPr>
              <a:t>Drucker druckt „blind“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FB53D0-FED0-E1EB-6FFF-9C83F4A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72" y="370293"/>
            <a:ext cx="2844801" cy="79619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7BCDC-C8D3-916A-0FBF-43F16EBAF754}"/>
              </a:ext>
            </a:extLst>
          </p:cNvPr>
          <p:cNvSpPr/>
          <p:nvPr/>
        </p:nvSpPr>
        <p:spPr>
          <a:xfrm>
            <a:off x="10419977" y="382165"/>
            <a:ext cx="705223" cy="658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8FC7D1-738F-788B-CA5F-C4B0E8C60521}"/>
              </a:ext>
            </a:extLst>
          </p:cNvPr>
          <p:cNvSpPr txBox="1"/>
          <p:nvPr/>
        </p:nvSpPr>
        <p:spPr>
          <a:xfrm>
            <a:off x="8724376" y="6520998"/>
            <a:ext cx="35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Für Prusa i3 MK3 mit 0,4mm </a:t>
            </a:r>
            <a:r>
              <a:rPr lang="de-DE" dirty="0" err="1"/>
              <a:t>Nozzle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97EF8A6-7BCE-919C-1C1B-B2830EDDA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/>
          <a:stretch/>
        </p:blipFill>
        <p:spPr>
          <a:xfrm>
            <a:off x="8158548" y="2923402"/>
            <a:ext cx="3346262" cy="2670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1835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558</Words>
  <Application>Microsoft Office PowerPoint</Application>
  <PresentationFormat>Breitbild</PresentationFormat>
  <Paragraphs>133</Paragraphs>
  <Slides>19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(Textkörper)</vt:lpstr>
      <vt:lpstr>Calibri Light</vt:lpstr>
      <vt:lpstr>Calibri Light (Überschriften)</vt:lpstr>
      <vt:lpstr>Source Sans Pro Black</vt:lpstr>
      <vt:lpstr>Source Sans Pro SemiBold</vt:lpstr>
      <vt:lpstr>Office</vt:lpstr>
      <vt:lpstr>3D-Drucker Einführungskurs</vt:lpstr>
      <vt:lpstr>1. Übersicht</vt:lpstr>
      <vt:lpstr>2. Dateien &amp; Programme</vt:lpstr>
      <vt:lpstr>2. Dateien &amp; Programme</vt:lpstr>
      <vt:lpstr>2. Dateien &amp; Programme</vt:lpstr>
      <vt:lpstr>2. Dateien &amp; Programme</vt:lpstr>
      <vt:lpstr>3. 3D-Drucker</vt:lpstr>
      <vt:lpstr>3. 3D-Drucker</vt:lpstr>
      <vt:lpstr>3. 3D-Drucker</vt:lpstr>
      <vt:lpstr>3. 3D-Drucker</vt:lpstr>
      <vt:lpstr>3. 3D-Drucker (ausgeblendet)</vt:lpstr>
      <vt:lpstr>3. 3D-Drucker</vt:lpstr>
      <vt:lpstr>3. 3D-Drucker</vt:lpstr>
      <vt:lpstr>3. 3D-Drucker</vt:lpstr>
      <vt:lpstr>4. Praxis</vt:lpstr>
      <vt:lpstr>3. 3D-Drucker</vt:lpstr>
      <vt:lpstr>Troubleshooting</vt:lpstr>
      <vt:lpstr>5. Fragen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3D-Drucker Einführungskurs</dc:title>
  <dc:creator>Elias Birkefeld</dc:creator>
  <cp:lastModifiedBy>Elias Birkefeld</cp:lastModifiedBy>
  <cp:revision>21</cp:revision>
  <dcterms:created xsi:type="dcterms:W3CDTF">2023-01-13T21:15:45Z</dcterms:created>
  <dcterms:modified xsi:type="dcterms:W3CDTF">2023-08-19T11:07:19Z</dcterms:modified>
</cp:coreProperties>
</file>